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4"/>
  </p:notesMasterIdLst>
  <p:sldIdLst>
    <p:sldId id="256" r:id="rId18"/>
    <p:sldId id="257" r:id="rId19"/>
    <p:sldId id="258" r:id="rId20"/>
    <p:sldId id="259" r:id="rId21"/>
    <p:sldId id="260" r:id="rId22"/>
    <p:sldId id="261" r:id="rId2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bril Fatface" charset="1" panose="02000503000000020003"/>
      <p:regular r:id="rId10"/>
    </p:embeddedFont>
    <p:embeddedFont>
      <p:font typeface="Abril Fatface Italics" charset="1" panose="02000503000000020003"/>
      <p:regular r:id="rId11"/>
    </p:embeddedFont>
    <p:embeddedFont>
      <p:font typeface="Yusei Magic" charset="1" panose="02000600000000000000"/>
      <p:regular r:id="rId12"/>
    </p:embeddedFont>
    <p:embeddedFont>
      <p:font typeface="Hind" charset="1" panose="02000000000000000000"/>
      <p:regular r:id="rId13"/>
    </p:embeddedFont>
    <p:embeddedFont>
      <p:font typeface="Hind Bold" charset="1" panose="02000000000000000000"/>
      <p:regular r:id="rId14"/>
    </p:embeddedFont>
    <p:embeddedFont>
      <p:font typeface="Hind Light" charset="1" panose="02000000000000000000"/>
      <p:regular r:id="rId15"/>
    </p:embeddedFont>
    <p:embeddedFont>
      <p:font typeface="Hind Medium" charset="1" panose="02000000000000000000"/>
      <p:regular r:id="rId16"/>
    </p:embeddedFont>
    <p:embeddedFont>
      <p:font typeface="Hind Semi-Bold" charset="1" panose="02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notesMasters/notesMaster1.xml" Type="http://schemas.openxmlformats.org/officeDocument/2006/relationships/notesMaster"/><Relationship Id="rId25" Target="theme/theme2.xml" Type="http://schemas.openxmlformats.org/officeDocument/2006/relationships/theme"/><Relationship Id="rId26" Target="notesSlides/notesSlide1.xml" Type="http://schemas.openxmlformats.org/officeDocument/2006/relationships/notesSlide"/><Relationship Id="rId27" Target="notesSlides/notesSlide2.xml" Type="http://schemas.openxmlformats.org/officeDocument/2006/relationships/notesSlide"/><Relationship Id="rId28" Target="notesSlides/notesSlide3.xml" Type="http://schemas.openxmlformats.org/officeDocument/2006/relationships/notesSlide"/><Relationship Id="rId29" Target="notesSlides/notesSlide4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5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svg>
</file>

<file path=ppt/media/image8.sv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svg" Type="http://schemas.openxmlformats.org/officeDocument/2006/relationships/image"/><Relationship Id="rId11" Target="../media/image9.png" Type="http://schemas.openxmlformats.org/officeDocument/2006/relationships/image"/><Relationship Id="rId12" Target="../media/image10.svg" Type="http://schemas.openxmlformats.org/officeDocument/2006/relationships/image"/><Relationship Id="rId13" Target="../media/image11.png" Type="http://schemas.openxmlformats.org/officeDocument/2006/relationships/image"/><Relationship Id="rId14" Target="../media/image12.svg" Type="http://schemas.openxmlformats.org/officeDocument/2006/relationships/image"/><Relationship Id="rId15" Target="../media/image13.png" Type="http://schemas.openxmlformats.org/officeDocument/2006/relationships/image"/><Relationship Id="rId16" Target="../media/image14.svg" Type="http://schemas.openxmlformats.org/officeDocument/2006/relationships/image"/><Relationship Id="rId17" Target="../media/image15.png" Type="http://schemas.openxmlformats.org/officeDocument/2006/relationships/image"/><Relationship Id="rId18" Target="../media/image16.svg" Type="http://schemas.openxmlformats.org/officeDocument/2006/relationships/image"/><Relationship Id="rId19" Target="../media/image17.png" Type="http://schemas.openxmlformats.org/officeDocument/2006/relationships/image"/><Relationship Id="rId2" Target="../notesSlides/notesSlide1.xml" Type="http://schemas.openxmlformats.org/officeDocument/2006/relationships/notesSlide"/><Relationship Id="rId20" Target="../media/image18.svg" Type="http://schemas.openxmlformats.org/officeDocument/2006/relationships/image"/><Relationship Id="rId21" Target="../media/image19.png" Type="http://schemas.openxmlformats.org/officeDocument/2006/relationships/image"/><Relationship Id="rId22" Target="../media/image20.svg" Type="http://schemas.openxmlformats.org/officeDocument/2006/relationships/image"/><Relationship Id="rId23" Target="../media/image21.png" Type="http://schemas.openxmlformats.org/officeDocument/2006/relationships/image"/><Relationship Id="rId24" Target="../media/image22.svg" Type="http://schemas.openxmlformats.org/officeDocument/2006/relationships/image"/><Relationship Id="rId25" Target="../media/image23.png" Type="http://schemas.openxmlformats.org/officeDocument/2006/relationships/image"/><Relationship Id="rId26" Target="../media/image24.svg" Type="http://schemas.openxmlformats.org/officeDocument/2006/relationships/image"/><Relationship Id="rId27" Target="../media/image25.png" Type="http://schemas.openxmlformats.org/officeDocument/2006/relationships/image"/><Relationship Id="rId28" Target="../media/image26.svg" Type="http://schemas.openxmlformats.org/officeDocument/2006/relationships/image"/><Relationship Id="rId29" Target="../media/image27.png" Type="http://schemas.openxmlformats.org/officeDocument/2006/relationships/image"/><Relationship Id="rId3" Target="../media/image1.png" Type="http://schemas.openxmlformats.org/officeDocument/2006/relationships/image"/><Relationship Id="rId30" Target="../media/image28.svg" Type="http://schemas.openxmlformats.org/officeDocument/2006/relationships/image"/><Relationship Id="rId31" Target="../media/image29.png" Type="http://schemas.openxmlformats.org/officeDocument/2006/relationships/image"/><Relationship Id="rId32" Target="../media/image30.sv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Relationship Id="rId9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8.svg" Type="http://schemas.openxmlformats.org/officeDocument/2006/relationships/image"/><Relationship Id="rId11" Target="../media/image39.png" Type="http://schemas.openxmlformats.org/officeDocument/2006/relationships/image"/><Relationship Id="rId12" Target="../media/image40.svg" Type="http://schemas.openxmlformats.org/officeDocument/2006/relationships/image"/><Relationship Id="rId13" Target="../media/image41.png" Type="http://schemas.openxmlformats.org/officeDocument/2006/relationships/image"/><Relationship Id="rId14" Target="../media/image42.svg" Type="http://schemas.openxmlformats.org/officeDocument/2006/relationships/image"/><Relationship Id="rId15" Target="../media/image43.png" Type="http://schemas.openxmlformats.org/officeDocument/2006/relationships/image"/><Relationship Id="rId16" Target="../media/image44.svg" Type="http://schemas.openxmlformats.org/officeDocument/2006/relationships/image"/><Relationship Id="rId17" Target="../media/image25.png" Type="http://schemas.openxmlformats.org/officeDocument/2006/relationships/image"/><Relationship Id="rId18" Target="../media/image26.svg" Type="http://schemas.openxmlformats.org/officeDocument/2006/relationships/image"/><Relationship Id="rId19" Target="../media/image7.png" Type="http://schemas.openxmlformats.org/officeDocument/2006/relationships/image"/><Relationship Id="rId2" Target="../notesSlides/notesSlide2.xml" Type="http://schemas.openxmlformats.org/officeDocument/2006/relationships/notesSlide"/><Relationship Id="rId20" Target="../media/image8.svg" Type="http://schemas.openxmlformats.org/officeDocument/2006/relationships/image"/><Relationship Id="rId21" Target="../media/image15.png" Type="http://schemas.openxmlformats.org/officeDocument/2006/relationships/image"/><Relationship Id="rId22" Target="../media/image16.svg" Type="http://schemas.openxmlformats.org/officeDocument/2006/relationships/image"/><Relationship Id="rId23" Target="../media/image45.png" Type="http://schemas.openxmlformats.org/officeDocument/2006/relationships/image"/><Relationship Id="rId24" Target="../media/image46.svg" Type="http://schemas.openxmlformats.org/officeDocument/2006/relationships/image"/><Relationship Id="rId25" Target="../media/image47.png" Type="http://schemas.openxmlformats.org/officeDocument/2006/relationships/image"/><Relationship Id="rId26" Target="../media/image48.sv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Relationship Id="rId5" Target="../media/image33.png" Type="http://schemas.openxmlformats.org/officeDocument/2006/relationships/image"/><Relationship Id="rId6" Target="../media/image34.svg" Type="http://schemas.openxmlformats.org/officeDocument/2006/relationships/image"/><Relationship Id="rId7" Target="../media/image35.png" Type="http://schemas.openxmlformats.org/officeDocument/2006/relationships/image"/><Relationship Id="rId8" Target="../media/image36.svg" Type="http://schemas.openxmlformats.org/officeDocument/2006/relationships/image"/><Relationship Id="rId9" Target="../media/image3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2.svg" Type="http://schemas.openxmlformats.org/officeDocument/2006/relationships/image"/><Relationship Id="rId11" Target="../media/image43.png" Type="http://schemas.openxmlformats.org/officeDocument/2006/relationships/image"/><Relationship Id="rId12" Target="../media/image44.svg" Type="http://schemas.openxmlformats.org/officeDocument/2006/relationships/image"/><Relationship Id="rId13" Target="../media/image7.png" Type="http://schemas.openxmlformats.org/officeDocument/2006/relationships/image"/><Relationship Id="rId14" Target="../media/image8.svg" Type="http://schemas.openxmlformats.org/officeDocument/2006/relationships/image"/><Relationship Id="rId15" Target="../media/image45.png" Type="http://schemas.openxmlformats.org/officeDocument/2006/relationships/image"/><Relationship Id="rId16" Target="../media/image46.svg" Type="http://schemas.openxmlformats.org/officeDocument/2006/relationships/image"/><Relationship Id="rId17" Target="../media/image25.png" Type="http://schemas.openxmlformats.org/officeDocument/2006/relationships/image"/><Relationship Id="rId18" Target="../media/image26.svg" Type="http://schemas.openxmlformats.org/officeDocument/2006/relationships/image"/><Relationship Id="rId19" Target="../media/image15.png" Type="http://schemas.openxmlformats.org/officeDocument/2006/relationships/image"/><Relationship Id="rId2" Target="../notesSlides/notesSlide3.xml" Type="http://schemas.openxmlformats.org/officeDocument/2006/relationships/notesSlide"/><Relationship Id="rId20" Target="../media/image16.svg" Type="http://schemas.openxmlformats.org/officeDocument/2006/relationships/image"/><Relationship Id="rId21" Target="../media/image49.png" Type="http://schemas.openxmlformats.org/officeDocument/2006/relationships/image"/><Relationship Id="rId22" Target="../media/image50.svg" Type="http://schemas.openxmlformats.org/officeDocument/2006/relationships/image"/><Relationship Id="rId23" Target="../media/image51.png" Type="http://schemas.openxmlformats.org/officeDocument/2006/relationships/image"/><Relationship Id="rId24" Target="../media/image52.svg" Type="http://schemas.openxmlformats.org/officeDocument/2006/relationships/image"/><Relationship Id="rId25" Target="../media/image53.png" Type="http://schemas.openxmlformats.org/officeDocument/2006/relationships/image"/><Relationship Id="rId26" Target="../media/image54.svg" Type="http://schemas.openxmlformats.org/officeDocument/2006/relationships/image"/><Relationship Id="rId3" Target="../media/image37.png" Type="http://schemas.openxmlformats.org/officeDocument/2006/relationships/image"/><Relationship Id="rId4" Target="../media/image38.svg" Type="http://schemas.openxmlformats.org/officeDocument/2006/relationships/image"/><Relationship Id="rId5" Target="../media/image39.png" Type="http://schemas.openxmlformats.org/officeDocument/2006/relationships/image"/><Relationship Id="rId6" Target="../media/image40.svg" Type="http://schemas.openxmlformats.org/officeDocument/2006/relationships/image"/><Relationship Id="rId7" Target="../media/image35.png" Type="http://schemas.openxmlformats.org/officeDocument/2006/relationships/image"/><Relationship Id="rId8" Target="../media/image36.svg" Type="http://schemas.openxmlformats.org/officeDocument/2006/relationships/image"/><Relationship Id="rId9" Target="../media/image4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svg" Type="http://schemas.openxmlformats.org/officeDocument/2006/relationships/image"/><Relationship Id="rId11" Target="../media/image55.png" Type="http://schemas.openxmlformats.org/officeDocument/2006/relationships/image"/><Relationship Id="rId12" Target="../media/image56.svg" Type="http://schemas.openxmlformats.org/officeDocument/2006/relationships/image"/><Relationship Id="rId13" Target="../media/image21.png" Type="http://schemas.openxmlformats.org/officeDocument/2006/relationships/image"/><Relationship Id="rId14" Target="../media/image22.svg" Type="http://schemas.openxmlformats.org/officeDocument/2006/relationships/image"/><Relationship Id="rId15" Target="../media/image57.png" Type="http://schemas.openxmlformats.org/officeDocument/2006/relationships/image"/><Relationship Id="rId16" Target="../media/image58.svg" Type="http://schemas.openxmlformats.org/officeDocument/2006/relationships/image"/><Relationship Id="rId17" Target="../media/image59.png" Type="http://schemas.openxmlformats.org/officeDocument/2006/relationships/image"/><Relationship Id="rId18" Target="../media/image60.svg" Type="http://schemas.openxmlformats.org/officeDocument/2006/relationships/image"/><Relationship Id="rId19" Target="../media/image25.png" Type="http://schemas.openxmlformats.org/officeDocument/2006/relationships/image"/><Relationship Id="rId2" Target="../notesSlides/notesSlide4.xml" Type="http://schemas.openxmlformats.org/officeDocument/2006/relationships/notesSlide"/><Relationship Id="rId20" Target="../media/image26.svg" Type="http://schemas.openxmlformats.org/officeDocument/2006/relationships/image"/><Relationship Id="rId21" Target="../media/image45.png" Type="http://schemas.openxmlformats.org/officeDocument/2006/relationships/image"/><Relationship Id="rId22" Target="../media/image46.sv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4.svg" Type="http://schemas.openxmlformats.org/officeDocument/2006/relationships/image"/><Relationship Id="rId11" Target="../media/image65.png" Type="http://schemas.openxmlformats.org/officeDocument/2006/relationships/image"/><Relationship Id="rId12" Target="../media/image66.svg" Type="http://schemas.openxmlformats.org/officeDocument/2006/relationships/image"/><Relationship Id="rId13" Target="../media/image67.png" Type="http://schemas.openxmlformats.org/officeDocument/2006/relationships/image"/><Relationship Id="rId14" Target="../media/image68.svg" Type="http://schemas.openxmlformats.org/officeDocument/2006/relationships/image"/><Relationship Id="rId15" Target="../media/image5.png" Type="http://schemas.openxmlformats.org/officeDocument/2006/relationships/image"/><Relationship Id="rId16" Target="../media/image6.svg" Type="http://schemas.openxmlformats.org/officeDocument/2006/relationships/image"/><Relationship Id="rId17" Target="../media/image45.png" Type="http://schemas.openxmlformats.org/officeDocument/2006/relationships/image"/><Relationship Id="rId18" Target="../media/image46.svg" Type="http://schemas.openxmlformats.org/officeDocument/2006/relationships/image"/><Relationship Id="rId19" Target="../media/image69.png" Type="http://schemas.openxmlformats.org/officeDocument/2006/relationships/image"/><Relationship Id="rId2" Target="../notesSlides/notesSlide5.xml" Type="http://schemas.openxmlformats.org/officeDocument/2006/relationships/notesSlide"/><Relationship Id="rId20" Target="../media/image70.svg" Type="http://schemas.openxmlformats.org/officeDocument/2006/relationships/image"/><Relationship Id="rId21" Target="../media/image29.png" Type="http://schemas.openxmlformats.org/officeDocument/2006/relationships/image"/><Relationship Id="rId22" Target="../media/image30.svg" Type="http://schemas.openxmlformats.org/officeDocument/2006/relationships/image"/><Relationship Id="rId3" Target="../media/image61.png" Type="http://schemas.openxmlformats.org/officeDocument/2006/relationships/image"/><Relationship Id="rId4" Target="../media/image62.svg" Type="http://schemas.openxmlformats.org/officeDocument/2006/relationships/image"/><Relationship Id="rId5" Target="../media/image25.png" Type="http://schemas.openxmlformats.org/officeDocument/2006/relationships/image"/><Relationship Id="rId6" Target="../media/image26.svg" Type="http://schemas.openxmlformats.org/officeDocument/2006/relationships/image"/><Relationship Id="rId7" Target="../media/image13.png" Type="http://schemas.openxmlformats.org/officeDocument/2006/relationships/image"/><Relationship Id="rId8" Target="../media/image14.svg" Type="http://schemas.openxmlformats.org/officeDocument/2006/relationships/image"/><Relationship Id="rId9" Target="../media/image6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32608" y="3303696"/>
            <a:ext cx="8765936" cy="5038524"/>
          </a:xfrm>
          <a:custGeom>
            <a:avLst/>
            <a:gdLst/>
            <a:ahLst/>
            <a:cxnLst/>
            <a:rect r="r" b="b" t="t" l="l"/>
            <a:pathLst>
              <a:path h="5038524" w="8765936">
                <a:moveTo>
                  <a:pt x="0" y="0"/>
                </a:moveTo>
                <a:lnTo>
                  <a:pt x="8765936" y="0"/>
                </a:lnTo>
                <a:lnTo>
                  <a:pt x="8765936" y="5038524"/>
                </a:lnTo>
                <a:lnTo>
                  <a:pt x="0" y="50385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15650" y="6207598"/>
            <a:ext cx="5990606" cy="3443308"/>
          </a:xfrm>
          <a:custGeom>
            <a:avLst/>
            <a:gdLst/>
            <a:ahLst/>
            <a:cxnLst/>
            <a:rect r="r" b="b" t="t" l="l"/>
            <a:pathLst>
              <a:path h="3443308" w="5990606">
                <a:moveTo>
                  <a:pt x="0" y="0"/>
                </a:moveTo>
                <a:lnTo>
                  <a:pt x="5990606" y="0"/>
                </a:lnTo>
                <a:lnTo>
                  <a:pt x="5990606" y="3443308"/>
                </a:lnTo>
                <a:lnTo>
                  <a:pt x="0" y="34433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831506" y="2154320"/>
            <a:ext cx="171408" cy="171316"/>
            <a:chOff x="0" y="0"/>
            <a:chExt cx="228544" cy="22842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567174" y="7706636"/>
            <a:ext cx="171316" cy="171316"/>
            <a:chOff x="0" y="0"/>
            <a:chExt cx="228421" cy="22842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27" y="127"/>
              <a:ext cx="228219" cy="228346"/>
            </a:xfrm>
            <a:custGeom>
              <a:avLst/>
              <a:gdLst/>
              <a:ahLst/>
              <a:cxnLst/>
              <a:rect r="r" b="b" t="t" l="l"/>
              <a:pathLst>
                <a:path h="228346" w="228219">
                  <a:moveTo>
                    <a:pt x="89281" y="0"/>
                  </a:moveTo>
                  <a:lnTo>
                    <a:pt x="59563" y="9906"/>
                  </a:lnTo>
                  <a:lnTo>
                    <a:pt x="34798" y="29718"/>
                  </a:lnTo>
                  <a:lnTo>
                    <a:pt x="14859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826" y="148844"/>
                  </a:lnTo>
                  <a:lnTo>
                    <a:pt x="19812" y="173609"/>
                  </a:lnTo>
                  <a:lnTo>
                    <a:pt x="29718" y="193548"/>
                  </a:lnTo>
                  <a:lnTo>
                    <a:pt x="44577" y="203454"/>
                  </a:lnTo>
                  <a:lnTo>
                    <a:pt x="59436" y="213487"/>
                  </a:lnTo>
                  <a:lnTo>
                    <a:pt x="79375" y="223393"/>
                  </a:lnTo>
                  <a:lnTo>
                    <a:pt x="94234" y="228346"/>
                  </a:lnTo>
                  <a:lnTo>
                    <a:pt x="133858" y="228346"/>
                  </a:lnTo>
                  <a:lnTo>
                    <a:pt x="153797" y="223393"/>
                  </a:lnTo>
                  <a:lnTo>
                    <a:pt x="168656" y="218440"/>
                  </a:lnTo>
                  <a:lnTo>
                    <a:pt x="188468" y="208534"/>
                  </a:lnTo>
                  <a:lnTo>
                    <a:pt x="198501" y="193675"/>
                  </a:lnTo>
                  <a:lnTo>
                    <a:pt x="213360" y="178816"/>
                  </a:lnTo>
                  <a:lnTo>
                    <a:pt x="223266" y="158877"/>
                  </a:lnTo>
                  <a:lnTo>
                    <a:pt x="228219" y="139065"/>
                  </a:lnTo>
                  <a:lnTo>
                    <a:pt x="228219" y="119126"/>
                  </a:lnTo>
                  <a:lnTo>
                    <a:pt x="228219" y="94234"/>
                  </a:lnTo>
                  <a:lnTo>
                    <a:pt x="223266" y="79375"/>
                  </a:lnTo>
                  <a:lnTo>
                    <a:pt x="213360" y="59563"/>
                  </a:lnTo>
                  <a:lnTo>
                    <a:pt x="203454" y="44704"/>
                  </a:lnTo>
                  <a:lnTo>
                    <a:pt x="188468" y="29845"/>
                  </a:lnTo>
                  <a:lnTo>
                    <a:pt x="158750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AB56F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8822542" y="568126"/>
            <a:ext cx="305386" cy="309046"/>
          </a:xfrm>
          <a:custGeom>
            <a:avLst/>
            <a:gdLst/>
            <a:ahLst/>
            <a:cxnLst/>
            <a:rect r="r" b="b" t="t" l="l"/>
            <a:pathLst>
              <a:path h="309046" w="305386">
                <a:moveTo>
                  <a:pt x="0" y="0"/>
                </a:moveTo>
                <a:lnTo>
                  <a:pt x="305386" y="0"/>
                </a:lnTo>
                <a:lnTo>
                  <a:pt x="305386" y="309046"/>
                </a:lnTo>
                <a:lnTo>
                  <a:pt x="0" y="3090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033196" y="2063600"/>
            <a:ext cx="618000" cy="610588"/>
          </a:xfrm>
          <a:custGeom>
            <a:avLst/>
            <a:gdLst/>
            <a:ahLst/>
            <a:cxnLst/>
            <a:rect r="r" b="b" t="t" l="l"/>
            <a:pathLst>
              <a:path h="610588" w="618000">
                <a:moveTo>
                  <a:pt x="0" y="0"/>
                </a:moveTo>
                <a:lnTo>
                  <a:pt x="618000" y="0"/>
                </a:lnTo>
                <a:lnTo>
                  <a:pt x="618000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7241108" y="5898434"/>
            <a:ext cx="171408" cy="171316"/>
            <a:chOff x="0" y="0"/>
            <a:chExt cx="228544" cy="22842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3891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48717" y="223266"/>
                  </a:lnTo>
                  <a:lnTo>
                    <a:pt x="168656" y="213360"/>
                  </a:lnTo>
                  <a:lnTo>
                    <a:pt x="183515" y="203327"/>
                  </a:lnTo>
                  <a:lnTo>
                    <a:pt x="198374" y="193421"/>
                  </a:lnTo>
                  <a:lnTo>
                    <a:pt x="213233" y="178562"/>
                  </a:lnTo>
                  <a:lnTo>
                    <a:pt x="223139" y="158623"/>
                  </a:lnTo>
                  <a:lnTo>
                    <a:pt x="228092" y="138811"/>
                  </a:lnTo>
                  <a:lnTo>
                    <a:pt x="228092" y="114046"/>
                  </a:lnTo>
                  <a:lnTo>
                    <a:pt x="223139" y="94234"/>
                  </a:lnTo>
                  <a:lnTo>
                    <a:pt x="218313" y="74295"/>
                  </a:lnTo>
                  <a:lnTo>
                    <a:pt x="213360" y="59436"/>
                  </a:lnTo>
                  <a:lnTo>
                    <a:pt x="198501" y="44577"/>
                  </a:lnTo>
                  <a:lnTo>
                    <a:pt x="188595" y="29718"/>
                  </a:lnTo>
                  <a:lnTo>
                    <a:pt x="153924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332C27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5870698" y="1107598"/>
            <a:ext cx="953128" cy="603084"/>
          </a:xfrm>
          <a:custGeom>
            <a:avLst/>
            <a:gdLst/>
            <a:ahLst/>
            <a:cxnLst/>
            <a:rect r="r" b="b" t="t" l="l"/>
            <a:pathLst>
              <a:path h="603084" w="953128">
                <a:moveTo>
                  <a:pt x="0" y="0"/>
                </a:moveTo>
                <a:lnTo>
                  <a:pt x="953128" y="0"/>
                </a:lnTo>
                <a:lnTo>
                  <a:pt x="953128" y="603084"/>
                </a:lnTo>
                <a:lnTo>
                  <a:pt x="0" y="60308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509588" y="656818"/>
            <a:ext cx="949286" cy="603176"/>
          </a:xfrm>
          <a:custGeom>
            <a:avLst/>
            <a:gdLst/>
            <a:ahLst/>
            <a:cxnLst/>
            <a:rect r="r" b="b" t="t" l="l"/>
            <a:pathLst>
              <a:path h="603176" w="949286">
                <a:moveTo>
                  <a:pt x="0" y="0"/>
                </a:moveTo>
                <a:lnTo>
                  <a:pt x="949286" y="0"/>
                </a:lnTo>
                <a:lnTo>
                  <a:pt x="949286" y="603176"/>
                </a:lnTo>
                <a:lnTo>
                  <a:pt x="0" y="60317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852186" y="3577860"/>
            <a:ext cx="949286" cy="599424"/>
          </a:xfrm>
          <a:custGeom>
            <a:avLst/>
            <a:gdLst/>
            <a:ahLst/>
            <a:cxnLst/>
            <a:rect r="r" b="b" t="t" l="l"/>
            <a:pathLst>
              <a:path h="599424" w="949286">
                <a:moveTo>
                  <a:pt x="0" y="0"/>
                </a:moveTo>
                <a:lnTo>
                  <a:pt x="949286" y="0"/>
                </a:lnTo>
                <a:lnTo>
                  <a:pt x="949286" y="599424"/>
                </a:lnTo>
                <a:lnTo>
                  <a:pt x="0" y="59942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3510206" y="1804344"/>
            <a:ext cx="171408" cy="171316"/>
            <a:chOff x="0" y="0"/>
            <a:chExt cx="228544" cy="22842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4861874" y="8009736"/>
            <a:ext cx="171316" cy="171316"/>
            <a:chOff x="0" y="0"/>
            <a:chExt cx="228421" cy="22842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27" y="127"/>
              <a:ext cx="228219" cy="228346"/>
            </a:xfrm>
            <a:custGeom>
              <a:avLst/>
              <a:gdLst/>
              <a:ahLst/>
              <a:cxnLst/>
              <a:rect r="r" b="b" t="t" l="l"/>
              <a:pathLst>
                <a:path h="228346" w="228219">
                  <a:moveTo>
                    <a:pt x="89281" y="0"/>
                  </a:moveTo>
                  <a:lnTo>
                    <a:pt x="59563" y="9906"/>
                  </a:lnTo>
                  <a:lnTo>
                    <a:pt x="34798" y="29718"/>
                  </a:lnTo>
                  <a:lnTo>
                    <a:pt x="14859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826" y="148844"/>
                  </a:lnTo>
                  <a:lnTo>
                    <a:pt x="19812" y="173609"/>
                  </a:lnTo>
                  <a:lnTo>
                    <a:pt x="29718" y="193548"/>
                  </a:lnTo>
                  <a:lnTo>
                    <a:pt x="44577" y="203454"/>
                  </a:lnTo>
                  <a:lnTo>
                    <a:pt x="59436" y="213487"/>
                  </a:lnTo>
                  <a:lnTo>
                    <a:pt x="79375" y="223393"/>
                  </a:lnTo>
                  <a:lnTo>
                    <a:pt x="94234" y="228346"/>
                  </a:lnTo>
                  <a:lnTo>
                    <a:pt x="133858" y="228346"/>
                  </a:lnTo>
                  <a:lnTo>
                    <a:pt x="153797" y="223393"/>
                  </a:lnTo>
                  <a:lnTo>
                    <a:pt x="168656" y="218440"/>
                  </a:lnTo>
                  <a:lnTo>
                    <a:pt x="188468" y="208534"/>
                  </a:lnTo>
                  <a:lnTo>
                    <a:pt x="198501" y="193675"/>
                  </a:lnTo>
                  <a:lnTo>
                    <a:pt x="213360" y="178816"/>
                  </a:lnTo>
                  <a:lnTo>
                    <a:pt x="223266" y="158877"/>
                  </a:lnTo>
                  <a:lnTo>
                    <a:pt x="228219" y="139065"/>
                  </a:lnTo>
                  <a:lnTo>
                    <a:pt x="228219" y="119126"/>
                  </a:lnTo>
                  <a:lnTo>
                    <a:pt x="228219" y="94234"/>
                  </a:lnTo>
                  <a:lnTo>
                    <a:pt x="223266" y="79375"/>
                  </a:lnTo>
                  <a:lnTo>
                    <a:pt x="213360" y="59563"/>
                  </a:lnTo>
                  <a:lnTo>
                    <a:pt x="203454" y="44704"/>
                  </a:lnTo>
                  <a:lnTo>
                    <a:pt x="188468" y="29845"/>
                  </a:lnTo>
                  <a:lnTo>
                    <a:pt x="158750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AB56F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4254996" y="9040320"/>
            <a:ext cx="606836" cy="610588"/>
          </a:xfrm>
          <a:custGeom>
            <a:avLst/>
            <a:gdLst/>
            <a:ahLst/>
            <a:cxnLst/>
            <a:rect r="r" b="b" t="t" l="l"/>
            <a:pathLst>
              <a:path h="610588" w="606836">
                <a:moveTo>
                  <a:pt x="0" y="0"/>
                </a:moveTo>
                <a:lnTo>
                  <a:pt x="606836" y="0"/>
                </a:lnTo>
                <a:lnTo>
                  <a:pt x="606836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041234" y="9239158"/>
            <a:ext cx="305386" cy="309046"/>
          </a:xfrm>
          <a:custGeom>
            <a:avLst/>
            <a:gdLst/>
            <a:ahLst/>
            <a:cxnLst/>
            <a:rect r="r" b="b" t="t" l="l"/>
            <a:pathLst>
              <a:path h="309046" w="305386">
                <a:moveTo>
                  <a:pt x="0" y="0"/>
                </a:moveTo>
                <a:lnTo>
                  <a:pt x="305386" y="0"/>
                </a:lnTo>
                <a:lnTo>
                  <a:pt x="305386" y="309046"/>
                </a:lnTo>
                <a:lnTo>
                  <a:pt x="0" y="309046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-843704" y="-362866"/>
            <a:ext cx="3971072" cy="2910162"/>
          </a:xfrm>
          <a:custGeom>
            <a:avLst/>
            <a:gdLst/>
            <a:ahLst/>
            <a:cxnLst/>
            <a:rect r="r" b="b" t="t" l="l"/>
            <a:pathLst>
              <a:path h="2910162" w="3971072">
                <a:moveTo>
                  <a:pt x="0" y="0"/>
                </a:moveTo>
                <a:lnTo>
                  <a:pt x="3971072" y="0"/>
                </a:lnTo>
                <a:lnTo>
                  <a:pt x="3971072" y="2910162"/>
                </a:lnTo>
                <a:lnTo>
                  <a:pt x="0" y="2910162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6000760" y="-1315950"/>
            <a:ext cx="2681398" cy="3443292"/>
          </a:xfrm>
          <a:custGeom>
            <a:avLst/>
            <a:gdLst/>
            <a:ahLst/>
            <a:cxnLst/>
            <a:rect r="r" b="b" t="t" l="l"/>
            <a:pathLst>
              <a:path h="3443292" w="2681398">
                <a:moveTo>
                  <a:pt x="0" y="0"/>
                </a:moveTo>
                <a:lnTo>
                  <a:pt x="2681398" y="0"/>
                </a:lnTo>
                <a:lnTo>
                  <a:pt x="2681398" y="3443292"/>
                </a:lnTo>
                <a:lnTo>
                  <a:pt x="0" y="3443292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7360598" y="8338260"/>
            <a:ext cx="953128" cy="603084"/>
          </a:xfrm>
          <a:custGeom>
            <a:avLst/>
            <a:gdLst/>
            <a:ahLst/>
            <a:cxnLst/>
            <a:rect r="r" b="b" t="t" l="l"/>
            <a:pathLst>
              <a:path h="603084" w="953128">
                <a:moveTo>
                  <a:pt x="0" y="0"/>
                </a:moveTo>
                <a:lnTo>
                  <a:pt x="953128" y="0"/>
                </a:lnTo>
                <a:lnTo>
                  <a:pt x="953128" y="603084"/>
                </a:lnTo>
                <a:lnTo>
                  <a:pt x="0" y="60308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5759878" y="8342208"/>
            <a:ext cx="3133894" cy="2296644"/>
          </a:xfrm>
          <a:custGeom>
            <a:avLst/>
            <a:gdLst/>
            <a:ahLst/>
            <a:cxnLst/>
            <a:rect r="r" b="b" t="t" l="l"/>
            <a:pathLst>
              <a:path h="2296644" w="3133894">
                <a:moveTo>
                  <a:pt x="0" y="0"/>
                </a:moveTo>
                <a:lnTo>
                  <a:pt x="3133894" y="0"/>
                </a:lnTo>
                <a:lnTo>
                  <a:pt x="3133894" y="2296644"/>
                </a:lnTo>
                <a:lnTo>
                  <a:pt x="0" y="2296644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889556" y="8941344"/>
            <a:ext cx="171408" cy="171316"/>
            <a:chOff x="0" y="0"/>
            <a:chExt cx="228544" cy="228421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5163974" y="9479560"/>
            <a:ext cx="171316" cy="171316"/>
            <a:chOff x="0" y="0"/>
            <a:chExt cx="228421" cy="228421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127" y="127"/>
              <a:ext cx="228219" cy="228346"/>
            </a:xfrm>
            <a:custGeom>
              <a:avLst/>
              <a:gdLst/>
              <a:ahLst/>
              <a:cxnLst/>
              <a:rect r="r" b="b" t="t" l="l"/>
              <a:pathLst>
                <a:path h="228346" w="228219">
                  <a:moveTo>
                    <a:pt x="89281" y="0"/>
                  </a:moveTo>
                  <a:lnTo>
                    <a:pt x="59563" y="9906"/>
                  </a:lnTo>
                  <a:lnTo>
                    <a:pt x="34798" y="29718"/>
                  </a:lnTo>
                  <a:lnTo>
                    <a:pt x="14859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826" y="148844"/>
                  </a:lnTo>
                  <a:lnTo>
                    <a:pt x="19812" y="173609"/>
                  </a:lnTo>
                  <a:lnTo>
                    <a:pt x="29718" y="193548"/>
                  </a:lnTo>
                  <a:lnTo>
                    <a:pt x="44577" y="203454"/>
                  </a:lnTo>
                  <a:lnTo>
                    <a:pt x="59436" y="213487"/>
                  </a:lnTo>
                  <a:lnTo>
                    <a:pt x="79375" y="223393"/>
                  </a:lnTo>
                  <a:lnTo>
                    <a:pt x="94234" y="228346"/>
                  </a:lnTo>
                  <a:lnTo>
                    <a:pt x="133858" y="228346"/>
                  </a:lnTo>
                  <a:lnTo>
                    <a:pt x="153797" y="223393"/>
                  </a:lnTo>
                  <a:lnTo>
                    <a:pt x="168656" y="218440"/>
                  </a:lnTo>
                  <a:lnTo>
                    <a:pt x="188468" y="208534"/>
                  </a:lnTo>
                  <a:lnTo>
                    <a:pt x="198501" y="193675"/>
                  </a:lnTo>
                  <a:lnTo>
                    <a:pt x="213360" y="178816"/>
                  </a:lnTo>
                  <a:lnTo>
                    <a:pt x="223266" y="158877"/>
                  </a:lnTo>
                  <a:lnTo>
                    <a:pt x="228219" y="139065"/>
                  </a:lnTo>
                  <a:lnTo>
                    <a:pt x="228219" y="119126"/>
                  </a:lnTo>
                  <a:lnTo>
                    <a:pt x="228219" y="94234"/>
                  </a:lnTo>
                  <a:lnTo>
                    <a:pt x="223266" y="79375"/>
                  </a:lnTo>
                  <a:lnTo>
                    <a:pt x="213360" y="59563"/>
                  </a:lnTo>
                  <a:lnTo>
                    <a:pt x="203454" y="44704"/>
                  </a:lnTo>
                  <a:lnTo>
                    <a:pt x="188468" y="29845"/>
                  </a:lnTo>
                  <a:lnTo>
                    <a:pt x="158750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AB56F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3084958" y="1046684"/>
            <a:ext cx="171408" cy="171316"/>
            <a:chOff x="0" y="0"/>
            <a:chExt cx="228544" cy="228421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3891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48717" y="223266"/>
                  </a:lnTo>
                  <a:lnTo>
                    <a:pt x="168656" y="213360"/>
                  </a:lnTo>
                  <a:lnTo>
                    <a:pt x="183515" y="203327"/>
                  </a:lnTo>
                  <a:lnTo>
                    <a:pt x="198374" y="193421"/>
                  </a:lnTo>
                  <a:lnTo>
                    <a:pt x="213233" y="178562"/>
                  </a:lnTo>
                  <a:lnTo>
                    <a:pt x="223139" y="158623"/>
                  </a:lnTo>
                  <a:lnTo>
                    <a:pt x="228092" y="138811"/>
                  </a:lnTo>
                  <a:lnTo>
                    <a:pt x="228092" y="114046"/>
                  </a:lnTo>
                  <a:lnTo>
                    <a:pt x="223139" y="94234"/>
                  </a:lnTo>
                  <a:lnTo>
                    <a:pt x="218313" y="74295"/>
                  </a:lnTo>
                  <a:lnTo>
                    <a:pt x="213360" y="59436"/>
                  </a:lnTo>
                  <a:lnTo>
                    <a:pt x="198501" y="44577"/>
                  </a:lnTo>
                  <a:lnTo>
                    <a:pt x="188595" y="29718"/>
                  </a:lnTo>
                  <a:lnTo>
                    <a:pt x="153924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332C27"/>
            </a:solidFill>
          </p:spPr>
        </p:sp>
      </p:grpSp>
      <p:sp>
        <p:nvSpPr>
          <p:cNvPr name="Freeform 31" id="31"/>
          <p:cNvSpPr/>
          <p:nvPr/>
        </p:nvSpPr>
        <p:spPr>
          <a:xfrm flipH="false" flipV="false" rot="0">
            <a:off x="9127962" y="6069754"/>
            <a:ext cx="614248" cy="610588"/>
          </a:xfrm>
          <a:custGeom>
            <a:avLst/>
            <a:gdLst/>
            <a:ahLst/>
            <a:cxnLst/>
            <a:rect r="r" b="b" t="t" l="l"/>
            <a:pathLst>
              <a:path h="610588" w="614248">
                <a:moveTo>
                  <a:pt x="0" y="0"/>
                </a:moveTo>
                <a:lnTo>
                  <a:pt x="614248" y="0"/>
                </a:lnTo>
                <a:lnTo>
                  <a:pt x="614248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480675" y="3739062"/>
            <a:ext cx="7786350" cy="140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40"/>
              </a:lnSpc>
            </a:pPr>
            <a:r>
              <a:rPr lang="en-US" sz="9200">
                <a:solidFill>
                  <a:srgbClr val="E8B0AF"/>
                </a:solidFill>
                <a:latin typeface="Yusei Magic Bold"/>
              </a:rPr>
              <a:t>Mindmenders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480675" y="7407925"/>
            <a:ext cx="7786350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332C27"/>
                </a:solidFill>
                <a:latin typeface="Hind"/>
              </a:rPr>
              <a:t>Aici începe procesul </a:t>
            </a:r>
          </a:p>
        </p:txBody>
      </p:sp>
      <p:sp>
        <p:nvSpPr>
          <p:cNvPr name="Freeform 34" id="34"/>
          <p:cNvSpPr/>
          <p:nvPr/>
        </p:nvSpPr>
        <p:spPr>
          <a:xfrm flipH="false" flipV="false" rot="0">
            <a:off x="9567140" y="1260000"/>
            <a:ext cx="7651256" cy="7487606"/>
          </a:xfrm>
          <a:custGeom>
            <a:avLst/>
            <a:gdLst/>
            <a:ahLst/>
            <a:cxnLst/>
            <a:rect r="r" b="b" t="t" l="l"/>
            <a:pathLst>
              <a:path h="7487606" w="7651256">
                <a:moveTo>
                  <a:pt x="0" y="0"/>
                </a:moveTo>
                <a:lnTo>
                  <a:pt x="7651256" y="0"/>
                </a:lnTo>
                <a:lnTo>
                  <a:pt x="7651256" y="7487606"/>
                </a:lnTo>
                <a:lnTo>
                  <a:pt x="0" y="7487606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1389273" y="3556516"/>
            <a:ext cx="3673082" cy="3416300"/>
          </a:xfrm>
          <a:custGeom>
            <a:avLst/>
            <a:gdLst/>
            <a:ahLst/>
            <a:cxnLst/>
            <a:rect r="r" b="b" t="t" l="l"/>
            <a:pathLst>
              <a:path h="3416300" w="3673082">
                <a:moveTo>
                  <a:pt x="0" y="0"/>
                </a:moveTo>
                <a:lnTo>
                  <a:pt x="3673082" y="0"/>
                </a:lnTo>
                <a:lnTo>
                  <a:pt x="3673082" y="3416301"/>
                </a:lnTo>
                <a:lnTo>
                  <a:pt x="0" y="3416301"/>
                </a:lnTo>
                <a:lnTo>
                  <a:pt x="0" y="0"/>
                </a:lnTo>
                <a:close/>
              </a:path>
            </a:pathLst>
          </a:custGeom>
          <a:blipFill>
            <a:blip r:embed="rId31">
              <a:extLst>
                <a:ext uri="{96DAC541-7B7A-43D3-8B79-37D633B846F1}">
                  <asvg:svgBlip xmlns:asvg="http://schemas.microsoft.com/office/drawing/2016/SVG/main" r:embed="rId3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960036" y="2514146"/>
            <a:ext cx="12497768" cy="7183524"/>
          </a:xfrm>
          <a:custGeom>
            <a:avLst/>
            <a:gdLst/>
            <a:ahLst/>
            <a:cxnLst/>
            <a:rect r="r" b="b" t="t" l="l"/>
            <a:pathLst>
              <a:path h="7183524" w="12497768">
                <a:moveTo>
                  <a:pt x="0" y="0"/>
                </a:moveTo>
                <a:lnTo>
                  <a:pt x="12497768" y="0"/>
                </a:lnTo>
                <a:lnTo>
                  <a:pt x="12497768" y="7183524"/>
                </a:lnTo>
                <a:lnTo>
                  <a:pt x="0" y="71835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602358" y="6946998"/>
            <a:ext cx="10342236" cy="5944558"/>
          </a:xfrm>
          <a:custGeom>
            <a:avLst/>
            <a:gdLst/>
            <a:ahLst/>
            <a:cxnLst/>
            <a:rect r="r" b="b" t="t" l="l"/>
            <a:pathLst>
              <a:path h="5944558" w="10342236">
                <a:moveTo>
                  <a:pt x="0" y="0"/>
                </a:moveTo>
                <a:lnTo>
                  <a:pt x="10342236" y="0"/>
                </a:lnTo>
                <a:lnTo>
                  <a:pt x="10342236" y="5944558"/>
                </a:lnTo>
                <a:lnTo>
                  <a:pt x="0" y="59445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086996" y="1105476"/>
            <a:ext cx="305386" cy="309046"/>
          </a:xfrm>
          <a:custGeom>
            <a:avLst/>
            <a:gdLst/>
            <a:ahLst/>
            <a:cxnLst/>
            <a:rect r="r" b="b" t="t" l="l"/>
            <a:pathLst>
              <a:path h="309046" w="305386">
                <a:moveTo>
                  <a:pt x="0" y="0"/>
                </a:moveTo>
                <a:lnTo>
                  <a:pt x="305386" y="0"/>
                </a:lnTo>
                <a:lnTo>
                  <a:pt x="305386" y="309046"/>
                </a:lnTo>
                <a:lnTo>
                  <a:pt x="0" y="3090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010752" y="1345668"/>
            <a:ext cx="949286" cy="603176"/>
          </a:xfrm>
          <a:custGeom>
            <a:avLst/>
            <a:gdLst/>
            <a:ahLst/>
            <a:cxnLst/>
            <a:rect r="r" b="b" t="t" l="l"/>
            <a:pathLst>
              <a:path h="603176" w="949286">
                <a:moveTo>
                  <a:pt x="0" y="0"/>
                </a:moveTo>
                <a:lnTo>
                  <a:pt x="949286" y="0"/>
                </a:lnTo>
                <a:lnTo>
                  <a:pt x="949286" y="603176"/>
                </a:lnTo>
                <a:lnTo>
                  <a:pt x="0" y="60317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90904" y="8941334"/>
            <a:ext cx="949286" cy="599424"/>
          </a:xfrm>
          <a:custGeom>
            <a:avLst/>
            <a:gdLst/>
            <a:ahLst/>
            <a:cxnLst/>
            <a:rect r="r" b="b" t="t" l="l"/>
            <a:pathLst>
              <a:path h="599424" w="949286">
                <a:moveTo>
                  <a:pt x="0" y="0"/>
                </a:moveTo>
                <a:lnTo>
                  <a:pt x="949286" y="0"/>
                </a:lnTo>
                <a:lnTo>
                  <a:pt x="949286" y="599424"/>
                </a:lnTo>
                <a:lnTo>
                  <a:pt x="0" y="59942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483086" y="1174344"/>
            <a:ext cx="171408" cy="171316"/>
            <a:chOff x="0" y="0"/>
            <a:chExt cx="228544" cy="22842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" y="127"/>
              <a:ext cx="228346" cy="228219"/>
            </a:xfrm>
            <a:custGeom>
              <a:avLst/>
              <a:gdLst/>
              <a:ahLst/>
              <a:cxnLst/>
              <a:rect r="r" b="b" t="t" l="l"/>
              <a:pathLst>
                <a:path h="228219" w="228346">
                  <a:moveTo>
                    <a:pt x="138938" y="0"/>
                  </a:moveTo>
                  <a:lnTo>
                    <a:pt x="168783" y="9906"/>
                  </a:lnTo>
                  <a:lnTo>
                    <a:pt x="198501" y="29845"/>
                  </a:lnTo>
                  <a:lnTo>
                    <a:pt x="218440" y="54483"/>
                  </a:lnTo>
                  <a:lnTo>
                    <a:pt x="228346" y="84201"/>
                  </a:lnTo>
                  <a:lnTo>
                    <a:pt x="228346" y="114046"/>
                  </a:lnTo>
                  <a:lnTo>
                    <a:pt x="223393" y="148844"/>
                  </a:lnTo>
                  <a:lnTo>
                    <a:pt x="213487" y="173609"/>
                  </a:lnTo>
                  <a:lnTo>
                    <a:pt x="198628" y="188468"/>
                  </a:lnTo>
                  <a:lnTo>
                    <a:pt x="183769" y="203327"/>
                  </a:lnTo>
                  <a:lnTo>
                    <a:pt x="168910" y="213360"/>
                  </a:lnTo>
                  <a:lnTo>
                    <a:pt x="154051" y="223266"/>
                  </a:lnTo>
                  <a:lnTo>
                    <a:pt x="134112" y="228219"/>
                  </a:lnTo>
                  <a:lnTo>
                    <a:pt x="94361" y="228219"/>
                  </a:lnTo>
                  <a:lnTo>
                    <a:pt x="74422" y="223266"/>
                  </a:lnTo>
                  <a:lnTo>
                    <a:pt x="59563" y="218440"/>
                  </a:lnTo>
                  <a:lnTo>
                    <a:pt x="44704" y="208407"/>
                  </a:lnTo>
                  <a:lnTo>
                    <a:pt x="29845" y="193548"/>
                  </a:lnTo>
                  <a:lnTo>
                    <a:pt x="14986" y="178689"/>
                  </a:lnTo>
                  <a:lnTo>
                    <a:pt x="4953" y="158750"/>
                  </a:lnTo>
                  <a:lnTo>
                    <a:pt x="0" y="138938"/>
                  </a:lnTo>
                  <a:lnTo>
                    <a:pt x="0" y="119126"/>
                  </a:lnTo>
                  <a:lnTo>
                    <a:pt x="0" y="94361"/>
                  </a:lnTo>
                  <a:lnTo>
                    <a:pt x="9906" y="79375"/>
                  </a:lnTo>
                  <a:lnTo>
                    <a:pt x="14859" y="59563"/>
                  </a:lnTo>
                  <a:lnTo>
                    <a:pt x="24765" y="44704"/>
                  </a:lnTo>
                  <a:lnTo>
                    <a:pt x="39624" y="29718"/>
                  </a:lnTo>
                  <a:lnTo>
                    <a:pt x="69469" y="9906"/>
                  </a:lnTo>
                  <a:lnTo>
                    <a:pt x="109220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995872" y="3258326"/>
            <a:ext cx="305386" cy="309046"/>
          </a:xfrm>
          <a:custGeom>
            <a:avLst/>
            <a:gdLst/>
            <a:ahLst/>
            <a:cxnLst/>
            <a:rect r="r" b="b" t="t" l="l"/>
            <a:pathLst>
              <a:path h="309046" w="305386">
                <a:moveTo>
                  <a:pt x="0" y="0"/>
                </a:moveTo>
                <a:lnTo>
                  <a:pt x="305386" y="0"/>
                </a:lnTo>
                <a:lnTo>
                  <a:pt x="305386" y="309046"/>
                </a:lnTo>
                <a:lnTo>
                  <a:pt x="0" y="3090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667156" y="-1539288"/>
            <a:ext cx="4919572" cy="3830980"/>
          </a:xfrm>
          <a:custGeom>
            <a:avLst/>
            <a:gdLst/>
            <a:ahLst/>
            <a:cxnLst/>
            <a:rect r="r" b="b" t="t" l="l"/>
            <a:pathLst>
              <a:path h="3830980" w="4919572">
                <a:moveTo>
                  <a:pt x="0" y="0"/>
                </a:moveTo>
                <a:lnTo>
                  <a:pt x="4919572" y="0"/>
                </a:lnTo>
                <a:lnTo>
                  <a:pt x="4919572" y="3830980"/>
                </a:lnTo>
                <a:lnTo>
                  <a:pt x="0" y="383098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462746" y="3567326"/>
            <a:ext cx="305386" cy="309046"/>
          </a:xfrm>
          <a:custGeom>
            <a:avLst/>
            <a:gdLst/>
            <a:ahLst/>
            <a:cxnLst/>
            <a:rect r="r" b="b" t="t" l="l"/>
            <a:pathLst>
              <a:path h="309046" w="305386">
                <a:moveTo>
                  <a:pt x="0" y="0"/>
                </a:moveTo>
                <a:lnTo>
                  <a:pt x="305386" y="0"/>
                </a:lnTo>
                <a:lnTo>
                  <a:pt x="305386" y="309046"/>
                </a:lnTo>
                <a:lnTo>
                  <a:pt x="0" y="3090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2695387" y="7102748"/>
            <a:ext cx="4843946" cy="4843946"/>
          </a:xfrm>
          <a:custGeom>
            <a:avLst/>
            <a:gdLst/>
            <a:ahLst/>
            <a:cxnLst/>
            <a:rect r="r" b="b" t="t" l="l"/>
            <a:pathLst>
              <a:path h="4843946" w="4843946">
                <a:moveTo>
                  <a:pt x="0" y="0"/>
                </a:moveTo>
                <a:lnTo>
                  <a:pt x="4843946" y="0"/>
                </a:lnTo>
                <a:lnTo>
                  <a:pt x="4843946" y="4843946"/>
                </a:lnTo>
                <a:lnTo>
                  <a:pt x="0" y="4843946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5097508" y="713534"/>
            <a:ext cx="171408" cy="171316"/>
            <a:chOff x="0" y="0"/>
            <a:chExt cx="228544" cy="22842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3891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48717" y="223266"/>
                  </a:lnTo>
                  <a:lnTo>
                    <a:pt x="168656" y="213360"/>
                  </a:lnTo>
                  <a:lnTo>
                    <a:pt x="183515" y="203327"/>
                  </a:lnTo>
                  <a:lnTo>
                    <a:pt x="198374" y="193421"/>
                  </a:lnTo>
                  <a:lnTo>
                    <a:pt x="213233" y="178562"/>
                  </a:lnTo>
                  <a:lnTo>
                    <a:pt x="223139" y="158623"/>
                  </a:lnTo>
                  <a:lnTo>
                    <a:pt x="228092" y="138811"/>
                  </a:lnTo>
                  <a:lnTo>
                    <a:pt x="228092" y="114046"/>
                  </a:lnTo>
                  <a:lnTo>
                    <a:pt x="223139" y="94234"/>
                  </a:lnTo>
                  <a:lnTo>
                    <a:pt x="218313" y="74295"/>
                  </a:lnTo>
                  <a:lnTo>
                    <a:pt x="213360" y="59436"/>
                  </a:lnTo>
                  <a:lnTo>
                    <a:pt x="198501" y="44577"/>
                  </a:lnTo>
                  <a:lnTo>
                    <a:pt x="188595" y="29718"/>
                  </a:lnTo>
                  <a:lnTo>
                    <a:pt x="153924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332C27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155032" y="8941334"/>
            <a:ext cx="171408" cy="171316"/>
            <a:chOff x="0" y="0"/>
            <a:chExt cx="228544" cy="22842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3891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48717" y="223266"/>
                  </a:lnTo>
                  <a:lnTo>
                    <a:pt x="168656" y="213360"/>
                  </a:lnTo>
                  <a:lnTo>
                    <a:pt x="183515" y="203327"/>
                  </a:lnTo>
                  <a:lnTo>
                    <a:pt x="198374" y="193421"/>
                  </a:lnTo>
                  <a:lnTo>
                    <a:pt x="213233" y="178562"/>
                  </a:lnTo>
                  <a:lnTo>
                    <a:pt x="223139" y="158623"/>
                  </a:lnTo>
                  <a:lnTo>
                    <a:pt x="228092" y="138811"/>
                  </a:lnTo>
                  <a:lnTo>
                    <a:pt x="228092" y="114046"/>
                  </a:lnTo>
                  <a:lnTo>
                    <a:pt x="223139" y="94234"/>
                  </a:lnTo>
                  <a:lnTo>
                    <a:pt x="218313" y="74295"/>
                  </a:lnTo>
                  <a:lnTo>
                    <a:pt x="213360" y="59436"/>
                  </a:lnTo>
                  <a:lnTo>
                    <a:pt x="198501" y="44577"/>
                  </a:lnTo>
                  <a:lnTo>
                    <a:pt x="188595" y="29718"/>
                  </a:lnTo>
                  <a:lnTo>
                    <a:pt x="153924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332C27"/>
            </a:solid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12824912" y="884854"/>
            <a:ext cx="614248" cy="610588"/>
          </a:xfrm>
          <a:custGeom>
            <a:avLst/>
            <a:gdLst/>
            <a:ahLst/>
            <a:cxnLst/>
            <a:rect r="r" b="b" t="t" l="l"/>
            <a:pathLst>
              <a:path h="610588" w="614248">
                <a:moveTo>
                  <a:pt x="0" y="0"/>
                </a:moveTo>
                <a:lnTo>
                  <a:pt x="614248" y="0"/>
                </a:lnTo>
                <a:lnTo>
                  <a:pt x="614248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7425896" y="3525750"/>
            <a:ext cx="618000" cy="610588"/>
          </a:xfrm>
          <a:custGeom>
            <a:avLst/>
            <a:gdLst/>
            <a:ahLst/>
            <a:cxnLst/>
            <a:rect r="r" b="b" t="t" l="l"/>
            <a:pathLst>
              <a:path h="610588" w="618000">
                <a:moveTo>
                  <a:pt x="0" y="0"/>
                </a:moveTo>
                <a:lnTo>
                  <a:pt x="618000" y="0"/>
                </a:lnTo>
                <a:lnTo>
                  <a:pt x="618000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6241146" y="8050920"/>
            <a:ext cx="606836" cy="610588"/>
          </a:xfrm>
          <a:custGeom>
            <a:avLst/>
            <a:gdLst/>
            <a:ahLst/>
            <a:cxnLst/>
            <a:rect r="r" b="b" t="t" l="l"/>
            <a:pathLst>
              <a:path h="610588" w="606836">
                <a:moveTo>
                  <a:pt x="0" y="0"/>
                </a:moveTo>
                <a:lnTo>
                  <a:pt x="606836" y="0"/>
                </a:lnTo>
                <a:lnTo>
                  <a:pt x="606836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636920" y="5462892"/>
            <a:ext cx="606836" cy="606836"/>
          </a:xfrm>
          <a:custGeom>
            <a:avLst/>
            <a:gdLst/>
            <a:ahLst/>
            <a:cxnLst/>
            <a:rect r="r" b="b" t="t" l="l"/>
            <a:pathLst>
              <a:path h="606836" w="606836">
                <a:moveTo>
                  <a:pt x="0" y="0"/>
                </a:moveTo>
                <a:lnTo>
                  <a:pt x="606836" y="0"/>
                </a:lnTo>
                <a:lnTo>
                  <a:pt x="606836" y="606836"/>
                </a:lnTo>
                <a:lnTo>
                  <a:pt x="0" y="60683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0329450" y="3331875"/>
            <a:ext cx="7958550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8400">
                <a:solidFill>
                  <a:srgbClr val="332C27"/>
                </a:solidFill>
                <a:latin typeface="Yusei Magic Bold"/>
              </a:rPr>
              <a:t>Scopul Nostru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329450" y="5027728"/>
            <a:ext cx="7592800" cy="275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332C27"/>
                </a:solidFill>
                <a:latin typeface="Hind"/>
              </a:rPr>
              <a:t>-Identificarea problemei pe care pacientul o are</a:t>
            </a:r>
          </a:p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332C27"/>
                </a:solidFill>
                <a:latin typeface="Hind"/>
              </a:rPr>
              <a:t>-Recomandarea unui psihoterapeut in functie de preferinte</a:t>
            </a:r>
          </a:p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332C27"/>
                </a:solidFill>
                <a:latin typeface="Hind"/>
              </a:rPr>
              <a:t>-Sugerarea unei perioade de timp estimative pentru urmarea terapiei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2140554" y="1625502"/>
            <a:ext cx="5285352" cy="7035974"/>
          </a:xfrm>
          <a:custGeom>
            <a:avLst/>
            <a:gdLst/>
            <a:ahLst/>
            <a:cxnLst/>
            <a:rect r="r" b="b" t="t" l="l"/>
            <a:pathLst>
              <a:path h="7035974" w="5285352">
                <a:moveTo>
                  <a:pt x="0" y="0"/>
                </a:moveTo>
                <a:lnTo>
                  <a:pt x="5285352" y="0"/>
                </a:lnTo>
                <a:lnTo>
                  <a:pt x="5285352" y="7035974"/>
                </a:lnTo>
                <a:lnTo>
                  <a:pt x="0" y="7035974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486752" y="9270468"/>
            <a:ext cx="949286" cy="603176"/>
          </a:xfrm>
          <a:custGeom>
            <a:avLst/>
            <a:gdLst/>
            <a:ahLst/>
            <a:cxnLst/>
            <a:rect r="r" b="b" t="t" l="l"/>
            <a:pathLst>
              <a:path h="603176" w="949286">
                <a:moveTo>
                  <a:pt x="0" y="0"/>
                </a:moveTo>
                <a:lnTo>
                  <a:pt x="949286" y="0"/>
                </a:lnTo>
                <a:lnTo>
                  <a:pt x="949286" y="603176"/>
                </a:lnTo>
                <a:lnTo>
                  <a:pt x="0" y="6031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20504" y="9246134"/>
            <a:ext cx="949286" cy="599424"/>
          </a:xfrm>
          <a:custGeom>
            <a:avLst/>
            <a:gdLst/>
            <a:ahLst/>
            <a:cxnLst/>
            <a:rect r="r" b="b" t="t" l="l"/>
            <a:pathLst>
              <a:path h="599424" w="949286">
                <a:moveTo>
                  <a:pt x="0" y="0"/>
                </a:moveTo>
                <a:lnTo>
                  <a:pt x="949286" y="0"/>
                </a:lnTo>
                <a:lnTo>
                  <a:pt x="949286" y="599424"/>
                </a:lnTo>
                <a:lnTo>
                  <a:pt x="0" y="5994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87646" y="3289876"/>
            <a:ext cx="305386" cy="309046"/>
          </a:xfrm>
          <a:custGeom>
            <a:avLst/>
            <a:gdLst/>
            <a:ahLst/>
            <a:cxnLst/>
            <a:rect r="r" b="b" t="t" l="l"/>
            <a:pathLst>
              <a:path h="309046" w="305386">
                <a:moveTo>
                  <a:pt x="0" y="0"/>
                </a:moveTo>
                <a:lnTo>
                  <a:pt x="305386" y="0"/>
                </a:lnTo>
                <a:lnTo>
                  <a:pt x="305386" y="309046"/>
                </a:lnTo>
                <a:lnTo>
                  <a:pt x="0" y="3090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733956" y="-2148888"/>
            <a:ext cx="4919572" cy="3830980"/>
          </a:xfrm>
          <a:custGeom>
            <a:avLst/>
            <a:gdLst/>
            <a:ahLst/>
            <a:cxnLst/>
            <a:rect r="r" b="b" t="t" l="l"/>
            <a:pathLst>
              <a:path h="3830980" w="4919572">
                <a:moveTo>
                  <a:pt x="0" y="0"/>
                </a:moveTo>
                <a:lnTo>
                  <a:pt x="4919572" y="0"/>
                </a:lnTo>
                <a:lnTo>
                  <a:pt x="4919572" y="3830980"/>
                </a:lnTo>
                <a:lnTo>
                  <a:pt x="0" y="383098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733962" y="9439044"/>
            <a:ext cx="171408" cy="171316"/>
            <a:chOff x="0" y="0"/>
            <a:chExt cx="228544" cy="22842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27" y="127"/>
              <a:ext cx="228346" cy="228219"/>
            </a:xfrm>
            <a:custGeom>
              <a:avLst/>
              <a:gdLst/>
              <a:ahLst/>
              <a:cxnLst/>
              <a:rect r="r" b="b" t="t" l="l"/>
              <a:pathLst>
                <a:path h="228219" w="228346">
                  <a:moveTo>
                    <a:pt x="138938" y="0"/>
                  </a:moveTo>
                  <a:lnTo>
                    <a:pt x="168783" y="9906"/>
                  </a:lnTo>
                  <a:lnTo>
                    <a:pt x="198501" y="29845"/>
                  </a:lnTo>
                  <a:lnTo>
                    <a:pt x="218440" y="54483"/>
                  </a:lnTo>
                  <a:lnTo>
                    <a:pt x="228346" y="84201"/>
                  </a:lnTo>
                  <a:lnTo>
                    <a:pt x="228346" y="114046"/>
                  </a:lnTo>
                  <a:lnTo>
                    <a:pt x="223393" y="148844"/>
                  </a:lnTo>
                  <a:lnTo>
                    <a:pt x="213487" y="173609"/>
                  </a:lnTo>
                  <a:lnTo>
                    <a:pt x="198628" y="188468"/>
                  </a:lnTo>
                  <a:lnTo>
                    <a:pt x="183769" y="203327"/>
                  </a:lnTo>
                  <a:lnTo>
                    <a:pt x="168910" y="213360"/>
                  </a:lnTo>
                  <a:lnTo>
                    <a:pt x="154051" y="223266"/>
                  </a:lnTo>
                  <a:lnTo>
                    <a:pt x="134112" y="228219"/>
                  </a:lnTo>
                  <a:lnTo>
                    <a:pt x="94361" y="228219"/>
                  </a:lnTo>
                  <a:lnTo>
                    <a:pt x="74422" y="223266"/>
                  </a:lnTo>
                  <a:lnTo>
                    <a:pt x="59563" y="218440"/>
                  </a:lnTo>
                  <a:lnTo>
                    <a:pt x="44704" y="208407"/>
                  </a:lnTo>
                  <a:lnTo>
                    <a:pt x="29845" y="193548"/>
                  </a:lnTo>
                  <a:lnTo>
                    <a:pt x="14986" y="178689"/>
                  </a:lnTo>
                  <a:lnTo>
                    <a:pt x="4953" y="158750"/>
                  </a:lnTo>
                  <a:lnTo>
                    <a:pt x="0" y="138938"/>
                  </a:lnTo>
                  <a:lnTo>
                    <a:pt x="0" y="119126"/>
                  </a:lnTo>
                  <a:lnTo>
                    <a:pt x="0" y="94361"/>
                  </a:lnTo>
                  <a:lnTo>
                    <a:pt x="9906" y="79375"/>
                  </a:lnTo>
                  <a:lnTo>
                    <a:pt x="14859" y="59563"/>
                  </a:lnTo>
                  <a:lnTo>
                    <a:pt x="24765" y="44704"/>
                  </a:lnTo>
                  <a:lnTo>
                    <a:pt x="39624" y="29718"/>
                  </a:lnTo>
                  <a:lnTo>
                    <a:pt x="69469" y="9906"/>
                  </a:lnTo>
                  <a:lnTo>
                    <a:pt x="109220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2695387" y="7102748"/>
            <a:ext cx="4843946" cy="4843946"/>
          </a:xfrm>
          <a:custGeom>
            <a:avLst/>
            <a:gdLst/>
            <a:ahLst/>
            <a:cxnLst/>
            <a:rect r="r" b="b" t="t" l="l"/>
            <a:pathLst>
              <a:path h="4843946" w="4843946">
                <a:moveTo>
                  <a:pt x="0" y="0"/>
                </a:moveTo>
                <a:lnTo>
                  <a:pt x="4843946" y="0"/>
                </a:lnTo>
                <a:lnTo>
                  <a:pt x="4843946" y="4843946"/>
                </a:lnTo>
                <a:lnTo>
                  <a:pt x="0" y="484394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850232" y="9398534"/>
            <a:ext cx="171408" cy="171316"/>
            <a:chOff x="0" y="0"/>
            <a:chExt cx="228544" cy="22842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3891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48717" y="223266"/>
                  </a:lnTo>
                  <a:lnTo>
                    <a:pt x="168656" y="213360"/>
                  </a:lnTo>
                  <a:lnTo>
                    <a:pt x="183515" y="203327"/>
                  </a:lnTo>
                  <a:lnTo>
                    <a:pt x="198374" y="193421"/>
                  </a:lnTo>
                  <a:lnTo>
                    <a:pt x="213233" y="178562"/>
                  </a:lnTo>
                  <a:lnTo>
                    <a:pt x="223139" y="158623"/>
                  </a:lnTo>
                  <a:lnTo>
                    <a:pt x="228092" y="138811"/>
                  </a:lnTo>
                  <a:lnTo>
                    <a:pt x="228092" y="114046"/>
                  </a:lnTo>
                  <a:lnTo>
                    <a:pt x="223139" y="94234"/>
                  </a:lnTo>
                  <a:lnTo>
                    <a:pt x="218313" y="74295"/>
                  </a:lnTo>
                  <a:lnTo>
                    <a:pt x="213360" y="59436"/>
                  </a:lnTo>
                  <a:lnTo>
                    <a:pt x="198501" y="44577"/>
                  </a:lnTo>
                  <a:lnTo>
                    <a:pt x="188595" y="29718"/>
                  </a:lnTo>
                  <a:lnTo>
                    <a:pt x="153924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332C27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243770" y="794300"/>
            <a:ext cx="618000" cy="610588"/>
          </a:xfrm>
          <a:custGeom>
            <a:avLst/>
            <a:gdLst/>
            <a:ahLst/>
            <a:cxnLst/>
            <a:rect r="r" b="b" t="t" l="l"/>
            <a:pathLst>
              <a:path h="610588" w="618000">
                <a:moveTo>
                  <a:pt x="0" y="0"/>
                </a:moveTo>
                <a:lnTo>
                  <a:pt x="618000" y="0"/>
                </a:lnTo>
                <a:lnTo>
                  <a:pt x="618000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36920" y="5462892"/>
            <a:ext cx="606836" cy="606836"/>
          </a:xfrm>
          <a:custGeom>
            <a:avLst/>
            <a:gdLst/>
            <a:ahLst/>
            <a:cxnLst/>
            <a:rect r="r" b="b" t="t" l="l"/>
            <a:pathLst>
              <a:path h="606836" w="606836">
                <a:moveTo>
                  <a:pt x="0" y="0"/>
                </a:moveTo>
                <a:lnTo>
                  <a:pt x="606836" y="0"/>
                </a:lnTo>
                <a:lnTo>
                  <a:pt x="606836" y="606836"/>
                </a:lnTo>
                <a:lnTo>
                  <a:pt x="0" y="606836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155562" y="2283104"/>
            <a:ext cx="614248" cy="610588"/>
          </a:xfrm>
          <a:custGeom>
            <a:avLst/>
            <a:gdLst/>
            <a:ahLst/>
            <a:cxnLst/>
            <a:rect r="r" b="b" t="t" l="l"/>
            <a:pathLst>
              <a:path h="610588" w="614248">
                <a:moveTo>
                  <a:pt x="0" y="0"/>
                </a:moveTo>
                <a:lnTo>
                  <a:pt x="614248" y="0"/>
                </a:lnTo>
                <a:lnTo>
                  <a:pt x="614248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7159246" y="6169320"/>
            <a:ext cx="606836" cy="610588"/>
          </a:xfrm>
          <a:custGeom>
            <a:avLst/>
            <a:gdLst/>
            <a:ahLst/>
            <a:cxnLst/>
            <a:rect r="r" b="b" t="t" l="l"/>
            <a:pathLst>
              <a:path h="610588" w="606836">
                <a:moveTo>
                  <a:pt x="0" y="0"/>
                </a:moveTo>
                <a:lnTo>
                  <a:pt x="606836" y="0"/>
                </a:lnTo>
                <a:lnTo>
                  <a:pt x="606836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3438825" y="3476827"/>
            <a:ext cx="2004750" cy="2004750"/>
            <a:chOff x="0" y="0"/>
            <a:chExt cx="2673000" cy="2673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38100" y="38100"/>
              <a:ext cx="2596769" cy="2596769"/>
            </a:xfrm>
            <a:custGeom>
              <a:avLst/>
              <a:gdLst/>
              <a:ahLst/>
              <a:cxnLst/>
              <a:rect r="r" b="b" t="t" l="l"/>
              <a:pathLst>
                <a:path h="2596769" w="2596769">
                  <a:moveTo>
                    <a:pt x="0" y="1298448"/>
                  </a:moveTo>
                  <a:cubicBezTo>
                    <a:pt x="0" y="581279"/>
                    <a:pt x="581279" y="0"/>
                    <a:pt x="1298448" y="0"/>
                  </a:cubicBezTo>
                  <a:cubicBezTo>
                    <a:pt x="2015617" y="0"/>
                    <a:pt x="2596769" y="581279"/>
                    <a:pt x="2596769" y="1298448"/>
                  </a:cubicBezTo>
                  <a:cubicBezTo>
                    <a:pt x="2596769" y="2015617"/>
                    <a:pt x="2015490" y="2596769"/>
                    <a:pt x="1298448" y="2596769"/>
                  </a:cubicBezTo>
                  <a:cubicBezTo>
                    <a:pt x="581406" y="2596769"/>
                    <a:pt x="0" y="2015490"/>
                    <a:pt x="0" y="129844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673096" cy="2673096"/>
            </a:xfrm>
            <a:custGeom>
              <a:avLst/>
              <a:gdLst/>
              <a:ahLst/>
              <a:cxnLst/>
              <a:rect r="r" b="b" t="t" l="l"/>
              <a:pathLst>
                <a:path h="2673096" w="2673096">
                  <a:moveTo>
                    <a:pt x="0" y="1336548"/>
                  </a:moveTo>
                  <a:cubicBezTo>
                    <a:pt x="0" y="598424"/>
                    <a:pt x="598424" y="0"/>
                    <a:pt x="1336548" y="0"/>
                  </a:cubicBezTo>
                  <a:lnTo>
                    <a:pt x="1336548" y="38100"/>
                  </a:lnTo>
                  <a:lnTo>
                    <a:pt x="1336548" y="0"/>
                  </a:lnTo>
                  <a:cubicBezTo>
                    <a:pt x="2074672" y="0"/>
                    <a:pt x="2673096" y="598424"/>
                    <a:pt x="2673096" y="1336548"/>
                  </a:cubicBezTo>
                  <a:lnTo>
                    <a:pt x="2634996" y="1336548"/>
                  </a:lnTo>
                  <a:lnTo>
                    <a:pt x="2673096" y="1336548"/>
                  </a:lnTo>
                  <a:cubicBezTo>
                    <a:pt x="2673096" y="2074672"/>
                    <a:pt x="2074672" y="2673096"/>
                    <a:pt x="1336548" y="2673096"/>
                  </a:cubicBezTo>
                  <a:lnTo>
                    <a:pt x="1336548" y="2634996"/>
                  </a:lnTo>
                  <a:lnTo>
                    <a:pt x="1336548" y="2673096"/>
                  </a:lnTo>
                  <a:cubicBezTo>
                    <a:pt x="598424" y="2672969"/>
                    <a:pt x="0" y="2074672"/>
                    <a:pt x="0" y="1336548"/>
                  </a:cubicBezTo>
                  <a:lnTo>
                    <a:pt x="38100" y="1336548"/>
                  </a:lnTo>
                  <a:lnTo>
                    <a:pt x="76200" y="1336548"/>
                  </a:lnTo>
                  <a:lnTo>
                    <a:pt x="38100" y="1336548"/>
                  </a:lnTo>
                  <a:lnTo>
                    <a:pt x="0" y="1336548"/>
                  </a:lnTo>
                  <a:moveTo>
                    <a:pt x="76200" y="1336548"/>
                  </a:moveTo>
                  <a:cubicBezTo>
                    <a:pt x="76200" y="1357630"/>
                    <a:pt x="59182" y="1374648"/>
                    <a:pt x="38100" y="1374648"/>
                  </a:cubicBezTo>
                  <a:cubicBezTo>
                    <a:pt x="17018" y="1374648"/>
                    <a:pt x="0" y="1357630"/>
                    <a:pt x="0" y="1336548"/>
                  </a:cubicBezTo>
                  <a:cubicBezTo>
                    <a:pt x="0" y="1315466"/>
                    <a:pt x="17018" y="1298448"/>
                    <a:pt x="38100" y="1298448"/>
                  </a:cubicBezTo>
                  <a:cubicBezTo>
                    <a:pt x="59182" y="1298448"/>
                    <a:pt x="76200" y="1315466"/>
                    <a:pt x="76200" y="1336548"/>
                  </a:cubicBezTo>
                  <a:cubicBezTo>
                    <a:pt x="76200" y="2032635"/>
                    <a:pt x="640461" y="2596896"/>
                    <a:pt x="1336548" y="2596896"/>
                  </a:cubicBezTo>
                  <a:cubicBezTo>
                    <a:pt x="2032635" y="2596896"/>
                    <a:pt x="2596896" y="2032635"/>
                    <a:pt x="2596896" y="1336548"/>
                  </a:cubicBezTo>
                  <a:cubicBezTo>
                    <a:pt x="2596896" y="640461"/>
                    <a:pt x="2032508" y="76200"/>
                    <a:pt x="1336548" y="76200"/>
                  </a:cubicBezTo>
                  <a:lnTo>
                    <a:pt x="1336548" y="38100"/>
                  </a:lnTo>
                  <a:lnTo>
                    <a:pt x="1336548" y="76200"/>
                  </a:lnTo>
                  <a:cubicBezTo>
                    <a:pt x="640461" y="76200"/>
                    <a:pt x="76200" y="640461"/>
                    <a:pt x="76200" y="1336548"/>
                  </a:cubicBezTo>
                  <a:close/>
                </a:path>
              </a:pathLst>
            </a:custGeom>
            <a:solidFill>
              <a:srgbClr val="332C27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8158025" y="3476827"/>
            <a:ext cx="2004750" cy="2004750"/>
            <a:chOff x="0" y="0"/>
            <a:chExt cx="2673000" cy="2673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38100" y="38100"/>
              <a:ext cx="2596769" cy="2596769"/>
            </a:xfrm>
            <a:custGeom>
              <a:avLst/>
              <a:gdLst/>
              <a:ahLst/>
              <a:cxnLst/>
              <a:rect r="r" b="b" t="t" l="l"/>
              <a:pathLst>
                <a:path h="2596769" w="2596769">
                  <a:moveTo>
                    <a:pt x="0" y="1298448"/>
                  </a:moveTo>
                  <a:cubicBezTo>
                    <a:pt x="0" y="581279"/>
                    <a:pt x="581279" y="0"/>
                    <a:pt x="1298448" y="0"/>
                  </a:cubicBezTo>
                  <a:cubicBezTo>
                    <a:pt x="2015617" y="0"/>
                    <a:pt x="2596769" y="581279"/>
                    <a:pt x="2596769" y="1298448"/>
                  </a:cubicBezTo>
                  <a:cubicBezTo>
                    <a:pt x="2596769" y="2015617"/>
                    <a:pt x="2015490" y="2596769"/>
                    <a:pt x="1298448" y="2596769"/>
                  </a:cubicBezTo>
                  <a:cubicBezTo>
                    <a:pt x="581406" y="2596769"/>
                    <a:pt x="0" y="2015490"/>
                    <a:pt x="0" y="129844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673096" cy="2673096"/>
            </a:xfrm>
            <a:custGeom>
              <a:avLst/>
              <a:gdLst/>
              <a:ahLst/>
              <a:cxnLst/>
              <a:rect r="r" b="b" t="t" l="l"/>
              <a:pathLst>
                <a:path h="2673096" w="2673096">
                  <a:moveTo>
                    <a:pt x="0" y="1336548"/>
                  </a:moveTo>
                  <a:cubicBezTo>
                    <a:pt x="0" y="598424"/>
                    <a:pt x="598424" y="0"/>
                    <a:pt x="1336548" y="0"/>
                  </a:cubicBezTo>
                  <a:lnTo>
                    <a:pt x="1336548" y="38100"/>
                  </a:lnTo>
                  <a:lnTo>
                    <a:pt x="1336548" y="0"/>
                  </a:lnTo>
                  <a:cubicBezTo>
                    <a:pt x="2074672" y="0"/>
                    <a:pt x="2673096" y="598424"/>
                    <a:pt x="2673096" y="1336548"/>
                  </a:cubicBezTo>
                  <a:lnTo>
                    <a:pt x="2634996" y="1336548"/>
                  </a:lnTo>
                  <a:lnTo>
                    <a:pt x="2673096" y="1336548"/>
                  </a:lnTo>
                  <a:cubicBezTo>
                    <a:pt x="2673096" y="2074672"/>
                    <a:pt x="2074672" y="2673096"/>
                    <a:pt x="1336548" y="2673096"/>
                  </a:cubicBezTo>
                  <a:lnTo>
                    <a:pt x="1336548" y="2634996"/>
                  </a:lnTo>
                  <a:lnTo>
                    <a:pt x="1336548" y="2673096"/>
                  </a:lnTo>
                  <a:cubicBezTo>
                    <a:pt x="598424" y="2672969"/>
                    <a:pt x="0" y="2074672"/>
                    <a:pt x="0" y="1336548"/>
                  </a:cubicBezTo>
                  <a:lnTo>
                    <a:pt x="38100" y="1336548"/>
                  </a:lnTo>
                  <a:lnTo>
                    <a:pt x="76200" y="1336548"/>
                  </a:lnTo>
                  <a:lnTo>
                    <a:pt x="38100" y="1336548"/>
                  </a:lnTo>
                  <a:lnTo>
                    <a:pt x="0" y="1336548"/>
                  </a:lnTo>
                  <a:moveTo>
                    <a:pt x="76200" y="1336548"/>
                  </a:moveTo>
                  <a:cubicBezTo>
                    <a:pt x="76200" y="1357630"/>
                    <a:pt x="59182" y="1374648"/>
                    <a:pt x="38100" y="1374648"/>
                  </a:cubicBezTo>
                  <a:cubicBezTo>
                    <a:pt x="17018" y="1374648"/>
                    <a:pt x="0" y="1357630"/>
                    <a:pt x="0" y="1336548"/>
                  </a:cubicBezTo>
                  <a:cubicBezTo>
                    <a:pt x="0" y="1315466"/>
                    <a:pt x="17018" y="1298448"/>
                    <a:pt x="38100" y="1298448"/>
                  </a:cubicBezTo>
                  <a:cubicBezTo>
                    <a:pt x="59182" y="1298448"/>
                    <a:pt x="76200" y="1315466"/>
                    <a:pt x="76200" y="1336548"/>
                  </a:cubicBezTo>
                  <a:cubicBezTo>
                    <a:pt x="76200" y="2032635"/>
                    <a:pt x="640461" y="2596896"/>
                    <a:pt x="1336548" y="2596896"/>
                  </a:cubicBezTo>
                  <a:cubicBezTo>
                    <a:pt x="2032635" y="2596896"/>
                    <a:pt x="2596896" y="2032635"/>
                    <a:pt x="2596896" y="1336548"/>
                  </a:cubicBezTo>
                  <a:cubicBezTo>
                    <a:pt x="2596896" y="640461"/>
                    <a:pt x="2032508" y="76200"/>
                    <a:pt x="1336548" y="76200"/>
                  </a:cubicBezTo>
                  <a:lnTo>
                    <a:pt x="1336548" y="38100"/>
                  </a:lnTo>
                  <a:lnTo>
                    <a:pt x="1336548" y="76200"/>
                  </a:lnTo>
                  <a:cubicBezTo>
                    <a:pt x="640461" y="76200"/>
                    <a:pt x="76200" y="640461"/>
                    <a:pt x="76200" y="1336548"/>
                  </a:cubicBezTo>
                  <a:close/>
                </a:path>
              </a:pathLst>
            </a:custGeom>
            <a:solidFill>
              <a:srgbClr val="332C27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2877225" y="3476827"/>
            <a:ext cx="2004750" cy="2004750"/>
            <a:chOff x="0" y="0"/>
            <a:chExt cx="2673000" cy="2673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38100" y="38100"/>
              <a:ext cx="2596769" cy="2596769"/>
            </a:xfrm>
            <a:custGeom>
              <a:avLst/>
              <a:gdLst/>
              <a:ahLst/>
              <a:cxnLst/>
              <a:rect r="r" b="b" t="t" l="l"/>
              <a:pathLst>
                <a:path h="2596769" w="2596769">
                  <a:moveTo>
                    <a:pt x="0" y="1298448"/>
                  </a:moveTo>
                  <a:cubicBezTo>
                    <a:pt x="0" y="581279"/>
                    <a:pt x="581279" y="0"/>
                    <a:pt x="1298448" y="0"/>
                  </a:cubicBezTo>
                  <a:cubicBezTo>
                    <a:pt x="2015617" y="0"/>
                    <a:pt x="2596769" y="581279"/>
                    <a:pt x="2596769" y="1298448"/>
                  </a:cubicBezTo>
                  <a:cubicBezTo>
                    <a:pt x="2596769" y="2015617"/>
                    <a:pt x="2015490" y="2596769"/>
                    <a:pt x="1298448" y="2596769"/>
                  </a:cubicBezTo>
                  <a:cubicBezTo>
                    <a:pt x="581406" y="2596769"/>
                    <a:pt x="0" y="2015490"/>
                    <a:pt x="0" y="129844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673096" cy="2673096"/>
            </a:xfrm>
            <a:custGeom>
              <a:avLst/>
              <a:gdLst/>
              <a:ahLst/>
              <a:cxnLst/>
              <a:rect r="r" b="b" t="t" l="l"/>
              <a:pathLst>
                <a:path h="2673096" w="2673096">
                  <a:moveTo>
                    <a:pt x="0" y="1336548"/>
                  </a:moveTo>
                  <a:cubicBezTo>
                    <a:pt x="0" y="598424"/>
                    <a:pt x="598424" y="0"/>
                    <a:pt x="1336548" y="0"/>
                  </a:cubicBezTo>
                  <a:lnTo>
                    <a:pt x="1336548" y="38100"/>
                  </a:lnTo>
                  <a:lnTo>
                    <a:pt x="1336548" y="0"/>
                  </a:lnTo>
                  <a:cubicBezTo>
                    <a:pt x="2074672" y="0"/>
                    <a:pt x="2673096" y="598424"/>
                    <a:pt x="2673096" y="1336548"/>
                  </a:cubicBezTo>
                  <a:lnTo>
                    <a:pt x="2634996" y="1336548"/>
                  </a:lnTo>
                  <a:lnTo>
                    <a:pt x="2673096" y="1336548"/>
                  </a:lnTo>
                  <a:cubicBezTo>
                    <a:pt x="2673096" y="2074672"/>
                    <a:pt x="2074672" y="2673096"/>
                    <a:pt x="1336548" y="2673096"/>
                  </a:cubicBezTo>
                  <a:lnTo>
                    <a:pt x="1336548" y="2634996"/>
                  </a:lnTo>
                  <a:lnTo>
                    <a:pt x="1336548" y="2673096"/>
                  </a:lnTo>
                  <a:cubicBezTo>
                    <a:pt x="598424" y="2672969"/>
                    <a:pt x="0" y="2074672"/>
                    <a:pt x="0" y="1336548"/>
                  </a:cubicBezTo>
                  <a:lnTo>
                    <a:pt x="38100" y="1336548"/>
                  </a:lnTo>
                  <a:lnTo>
                    <a:pt x="76200" y="1336548"/>
                  </a:lnTo>
                  <a:lnTo>
                    <a:pt x="38100" y="1336548"/>
                  </a:lnTo>
                  <a:lnTo>
                    <a:pt x="0" y="1336548"/>
                  </a:lnTo>
                  <a:moveTo>
                    <a:pt x="76200" y="1336548"/>
                  </a:moveTo>
                  <a:cubicBezTo>
                    <a:pt x="76200" y="1357630"/>
                    <a:pt x="59182" y="1374648"/>
                    <a:pt x="38100" y="1374648"/>
                  </a:cubicBezTo>
                  <a:cubicBezTo>
                    <a:pt x="17018" y="1374648"/>
                    <a:pt x="0" y="1357630"/>
                    <a:pt x="0" y="1336548"/>
                  </a:cubicBezTo>
                  <a:cubicBezTo>
                    <a:pt x="0" y="1315466"/>
                    <a:pt x="17018" y="1298448"/>
                    <a:pt x="38100" y="1298448"/>
                  </a:cubicBezTo>
                  <a:cubicBezTo>
                    <a:pt x="59182" y="1298448"/>
                    <a:pt x="76200" y="1315466"/>
                    <a:pt x="76200" y="1336548"/>
                  </a:cubicBezTo>
                  <a:cubicBezTo>
                    <a:pt x="76200" y="2032635"/>
                    <a:pt x="640461" y="2596896"/>
                    <a:pt x="1336548" y="2596896"/>
                  </a:cubicBezTo>
                  <a:cubicBezTo>
                    <a:pt x="2032635" y="2596896"/>
                    <a:pt x="2596896" y="2032635"/>
                    <a:pt x="2596896" y="1336548"/>
                  </a:cubicBezTo>
                  <a:cubicBezTo>
                    <a:pt x="2596896" y="640461"/>
                    <a:pt x="2032508" y="76200"/>
                    <a:pt x="1336548" y="76200"/>
                  </a:cubicBezTo>
                  <a:lnTo>
                    <a:pt x="1336548" y="38100"/>
                  </a:lnTo>
                  <a:lnTo>
                    <a:pt x="1336548" y="76200"/>
                  </a:lnTo>
                  <a:cubicBezTo>
                    <a:pt x="640461" y="76200"/>
                    <a:pt x="76200" y="640461"/>
                    <a:pt x="76200" y="1336548"/>
                  </a:cubicBezTo>
                  <a:close/>
                </a:path>
              </a:pathLst>
            </a:custGeom>
            <a:solidFill>
              <a:srgbClr val="332C27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2401025" y="5910468"/>
            <a:ext cx="4014750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>
                <a:solidFill>
                  <a:srgbClr val="EAB56F"/>
                </a:solidFill>
                <a:latin typeface="Yusei Magic Bold"/>
              </a:rPr>
              <a:t>Step 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401025" y="6828490"/>
            <a:ext cx="4014750" cy="1257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332C27"/>
                </a:solidFill>
                <a:latin typeface="Hind"/>
              </a:rPr>
              <a:t>Spune-ne cum te simți şi noi vom încerca sǎ identificǎ problema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136627" y="5910468"/>
            <a:ext cx="4014750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>
                <a:solidFill>
                  <a:srgbClr val="EAB56F"/>
                </a:solidFill>
                <a:latin typeface="Yusei Magic Bold"/>
              </a:rPr>
              <a:t>Step 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531425" y="981475"/>
            <a:ext cx="15225150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>
                <a:solidFill>
                  <a:srgbClr val="EAB56F"/>
                </a:solidFill>
                <a:latin typeface="Yusei Magic Bold"/>
              </a:rPr>
              <a:t>3 paşi esențiali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136625" y="6510543"/>
            <a:ext cx="4014750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332C27"/>
                </a:solidFill>
                <a:latin typeface="Hind"/>
              </a:rPr>
              <a:t>În funcție de nevoile şi preferințele tale îți vom recomanda un terapeut, oferindu-ți toate informațiile necesare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872231" y="5910468"/>
            <a:ext cx="4014750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>
                <a:solidFill>
                  <a:srgbClr val="EAB56F"/>
                </a:solidFill>
                <a:latin typeface="Yusei Magic Bold"/>
              </a:rPr>
              <a:t>Step 3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890620" y="6510543"/>
            <a:ext cx="4014750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332C27"/>
                </a:solidFill>
                <a:latin typeface="Hind"/>
              </a:rPr>
              <a:t>În funcție de tipul de terapie ales şi de tulburarea identificatǎ, putem estima timpul de terapie necesar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1234512" y="8044644"/>
            <a:ext cx="171408" cy="171316"/>
            <a:chOff x="0" y="0"/>
            <a:chExt cx="228544" cy="228421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127" y="127"/>
              <a:ext cx="228346" cy="228219"/>
            </a:xfrm>
            <a:custGeom>
              <a:avLst/>
              <a:gdLst/>
              <a:ahLst/>
              <a:cxnLst/>
              <a:rect r="r" b="b" t="t" l="l"/>
              <a:pathLst>
                <a:path h="228219" w="228346">
                  <a:moveTo>
                    <a:pt x="138938" y="0"/>
                  </a:moveTo>
                  <a:lnTo>
                    <a:pt x="168783" y="9906"/>
                  </a:lnTo>
                  <a:lnTo>
                    <a:pt x="198501" y="29845"/>
                  </a:lnTo>
                  <a:lnTo>
                    <a:pt x="218440" y="54483"/>
                  </a:lnTo>
                  <a:lnTo>
                    <a:pt x="228346" y="84201"/>
                  </a:lnTo>
                  <a:lnTo>
                    <a:pt x="228346" y="114046"/>
                  </a:lnTo>
                  <a:lnTo>
                    <a:pt x="223393" y="148844"/>
                  </a:lnTo>
                  <a:lnTo>
                    <a:pt x="213487" y="173609"/>
                  </a:lnTo>
                  <a:lnTo>
                    <a:pt x="198628" y="188468"/>
                  </a:lnTo>
                  <a:lnTo>
                    <a:pt x="183769" y="203327"/>
                  </a:lnTo>
                  <a:lnTo>
                    <a:pt x="168910" y="213360"/>
                  </a:lnTo>
                  <a:lnTo>
                    <a:pt x="154051" y="223266"/>
                  </a:lnTo>
                  <a:lnTo>
                    <a:pt x="134112" y="228219"/>
                  </a:lnTo>
                  <a:lnTo>
                    <a:pt x="94361" y="228219"/>
                  </a:lnTo>
                  <a:lnTo>
                    <a:pt x="74422" y="223266"/>
                  </a:lnTo>
                  <a:lnTo>
                    <a:pt x="59563" y="218440"/>
                  </a:lnTo>
                  <a:lnTo>
                    <a:pt x="44704" y="208407"/>
                  </a:lnTo>
                  <a:lnTo>
                    <a:pt x="29845" y="193548"/>
                  </a:lnTo>
                  <a:lnTo>
                    <a:pt x="14986" y="178689"/>
                  </a:lnTo>
                  <a:lnTo>
                    <a:pt x="4953" y="158750"/>
                  </a:lnTo>
                  <a:lnTo>
                    <a:pt x="0" y="138938"/>
                  </a:lnTo>
                  <a:lnTo>
                    <a:pt x="0" y="119126"/>
                  </a:lnTo>
                  <a:lnTo>
                    <a:pt x="0" y="94361"/>
                  </a:lnTo>
                  <a:lnTo>
                    <a:pt x="9906" y="79375"/>
                  </a:lnTo>
                  <a:lnTo>
                    <a:pt x="14859" y="59563"/>
                  </a:lnTo>
                  <a:lnTo>
                    <a:pt x="24765" y="44704"/>
                  </a:lnTo>
                  <a:lnTo>
                    <a:pt x="39624" y="29718"/>
                  </a:lnTo>
                  <a:lnTo>
                    <a:pt x="69469" y="9906"/>
                  </a:lnTo>
                  <a:lnTo>
                    <a:pt x="109220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sp>
        <p:nvSpPr>
          <p:cNvPr name="Freeform 33" id="33"/>
          <p:cNvSpPr/>
          <p:nvPr/>
        </p:nvSpPr>
        <p:spPr>
          <a:xfrm flipH="false" flipV="false" rot="0">
            <a:off x="3973928" y="4097896"/>
            <a:ext cx="934540" cy="762560"/>
          </a:xfrm>
          <a:custGeom>
            <a:avLst/>
            <a:gdLst/>
            <a:ahLst/>
            <a:cxnLst/>
            <a:rect r="r" b="b" t="t" l="l"/>
            <a:pathLst>
              <a:path h="762560" w="934540">
                <a:moveTo>
                  <a:pt x="0" y="0"/>
                </a:moveTo>
                <a:lnTo>
                  <a:pt x="934540" y="0"/>
                </a:lnTo>
                <a:lnTo>
                  <a:pt x="934540" y="762560"/>
                </a:lnTo>
                <a:lnTo>
                  <a:pt x="0" y="762560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13398778" y="4061862"/>
            <a:ext cx="961630" cy="834722"/>
          </a:xfrm>
          <a:custGeom>
            <a:avLst/>
            <a:gdLst/>
            <a:ahLst/>
            <a:cxnLst/>
            <a:rect r="r" b="b" t="t" l="l"/>
            <a:pathLst>
              <a:path h="834722" w="961630">
                <a:moveTo>
                  <a:pt x="0" y="0"/>
                </a:moveTo>
                <a:lnTo>
                  <a:pt x="961630" y="0"/>
                </a:lnTo>
                <a:lnTo>
                  <a:pt x="961630" y="834722"/>
                </a:lnTo>
                <a:lnTo>
                  <a:pt x="0" y="834722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8682116" y="4004030"/>
            <a:ext cx="956582" cy="950352"/>
          </a:xfrm>
          <a:custGeom>
            <a:avLst/>
            <a:gdLst/>
            <a:ahLst/>
            <a:cxnLst/>
            <a:rect r="r" b="b" t="t" l="l"/>
            <a:pathLst>
              <a:path h="950352" w="956582">
                <a:moveTo>
                  <a:pt x="0" y="0"/>
                </a:moveTo>
                <a:lnTo>
                  <a:pt x="956582" y="0"/>
                </a:lnTo>
                <a:lnTo>
                  <a:pt x="956582" y="950352"/>
                </a:lnTo>
                <a:lnTo>
                  <a:pt x="0" y="950352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99592" y="4311526"/>
            <a:ext cx="305386" cy="309046"/>
          </a:xfrm>
          <a:custGeom>
            <a:avLst/>
            <a:gdLst/>
            <a:ahLst/>
            <a:cxnLst/>
            <a:rect r="r" b="b" t="t" l="l"/>
            <a:pathLst>
              <a:path h="309046" w="305386">
                <a:moveTo>
                  <a:pt x="0" y="0"/>
                </a:moveTo>
                <a:lnTo>
                  <a:pt x="305386" y="0"/>
                </a:lnTo>
                <a:lnTo>
                  <a:pt x="305386" y="309046"/>
                </a:lnTo>
                <a:lnTo>
                  <a:pt x="0" y="309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07070" y="9021424"/>
            <a:ext cx="618000" cy="610588"/>
          </a:xfrm>
          <a:custGeom>
            <a:avLst/>
            <a:gdLst/>
            <a:ahLst/>
            <a:cxnLst/>
            <a:rect r="r" b="b" t="t" l="l"/>
            <a:pathLst>
              <a:path h="610588" w="618000">
                <a:moveTo>
                  <a:pt x="0" y="0"/>
                </a:moveTo>
                <a:lnTo>
                  <a:pt x="618000" y="0"/>
                </a:lnTo>
                <a:lnTo>
                  <a:pt x="618000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44638" y="1119568"/>
            <a:ext cx="949286" cy="603176"/>
          </a:xfrm>
          <a:custGeom>
            <a:avLst/>
            <a:gdLst/>
            <a:ahLst/>
            <a:cxnLst/>
            <a:rect r="r" b="b" t="t" l="l"/>
            <a:pathLst>
              <a:path h="603176" w="949286">
                <a:moveTo>
                  <a:pt x="0" y="0"/>
                </a:moveTo>
                <a:lnTo>
                  <a:pt x="949286" y="0"/>
                </a:lnTo>
                <a:lnTo>
                  <a:pt x="949286" y="603176"/>
                </a:lnTo>
                <a:lnTo>
                  <a:pt x="0" y="60317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682362" y="9027010"/>
            <a:ext cx="949286" cy="599424"/>
          </a:xfrm>
          <a:custGeom>
            <a:avLst/>
            <a:gdLst/>
            <a:ahLst/>
            <a:cxnLst/>
            <a:rect r="r" b="b" t="t" l="l"/>
            <a:pathLst>
              <a:path h="599424" w="949286">
                <a:moveTo>
                  <a:pt x="0" y="0"/>
                </a:moveTo>
                <a:lnTo>
                  <a:pt x="949286" y="0"/>
                </a:lnTo>
                <a:lnTo>
                  <a:pt x="949286" y="599424"/>
                </a:lnTo>
                <a:lnTo>
                  <a:pt x="0" y="59942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4987906" y="1088694"/>
            <a:ext cx="171408" cy="171316"/>
            <a:chOff x="0" y="0"/>
            <a:chExt cx="228544" cy="22842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843704" y="-362866"/>
            <a:ext cx="3971072" cy="2910162"/>
          </a:xfrm>
          <a:custGeom>
            <a:avLst/>
            <a:gdLst/>
            <a:ahLst/>
            <a:cxnLst/>
            <a:rect r="r" b="b" t="t" l="l"/>
            <a:pathLst>
              <a:path h="2910162" w="3971072">
                <a:moveTo>
                  <a:pt x="0" y="0"/>
                </a:moveTo>
                <a:lnTo>
                  <a:pt x="3971072" y="0"/>
                </a:lnTo>
                <a:lnTo>
                  <a:pt x="3971072" y="2910162"/>
                </a:lnTo>
                <a:lnTo>
                  <a:pt x="0" y="291016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303860" y="-1482200"/>
            <a:ext cx="2681398" cy="3443292"/>
          </a:xfrm>
          <a:custGeom>
            <a:avLst/>
            <a:gdLst/>
            <a:ahLst/>
            <a:cxnLst/>
            <a:rect r="r" b="b" t="t" l="l"/>
            <a:pathLst>
              <a:path h="3443292" w="2681398">
                <a:moveTo>
                  <a:pt x="0" y="0"/>
                </a:moveTo>
                <a:lnTo>
                  <a:pt x="2681398" y="0"/>
                </a:lnTo>
                <a:lnTo>
                  <a:pt x="2681398" y="3443292"/>
                </a:lnTo>
                <a:lnTo>
                  <a:pt x="0" y="344329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384656" y="3456794"/>
            <a:ext cx="171408" cy="171316"/>
            <a:chOff x="0" y="0"/>
            <a:chExt cx="228544" cy="22842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7558856" y="7149744"/>
            <a:ext cx="171408" cy="171316"/>
            <a:chOff x="0" y="0"/>
            <a:chExt cx="228544" cy="22842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707058" y="7736084"/>
            <a:ext cx="171408" cy="171316"/>
            <a:chOff x="0" y="0"/>
            <a:chExt cx="228544" cy="22842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3891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48717" y="223266"/>
                  </a:lnTo>
                  <a:lnTo>
                    <a:pt x="168656" y="213360"/>
                  </a:lnTo>
                  <a:lnTo>
                    <a:pt x="183515" y="203327"/>
                  </a:lnTo>
                  <a:lnTo>
                    <a:pt x="198374" y="193421"/>
                  </a:lnTo>
                  <a:lnTo>
                    <a:pt x="213233" y="178562"/>
                  </a:lnTo>
                  <a:lnTo>
                    <a:pt x="223139" y="158623"/>
                  </a:lnTo>
                  <a:lnTo>
                    <a:pt x="228092" y="138811"/>
                  </a:lnTo>
                  <a:lnTo>
                    <a:pt x="228092" y="114046"/>
                  </a:lnTo>
                  <a:lnTo>
                    <a:pt x="223139" y="94234"/>
                  </a:lnTo>
                  <a:lnTo>
                    <a:pt x="218313" y="74295"/>
                  </a:lnTo>
                  <a:lnTo>
                    <a:pt x="213360" y="59436"/>
                  </a:lnTo>
                  <a:lnTo>
                    <a:pt x="198501" y="44577"/>
                  </a:lnTo>
                  <a:lnTo>
                    <a:pt x="188595" y="29718"/>
                  </a:lnTo>
                  <a:lnTo>
                    <a:pt x="153924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332C27"/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8699442" y="9235376"/>
            <a:ext cx="305386" cy="309046"/>
          </a:xfrm>
          <a:custGeom>
            <a:avLst/>
            <a:gdLst/>
            <a:ahLst/>
            <a:cxnLst/>
            <a:rect r="r" b="b" t="t" l="l"/>
            <a:pathLst>
              <a:path h="309046" w="305386">
                <a:moveTo>
                  <a:pt x="0" y="0"/>
                </a:moveTo>
                <a:lnTo>
                  <a:pt x="305386" y="0"/>
                </a:lnTo>
                <a:lnTo>
                  <a:pt x="305386" y="309046"/>
                </a:lnTo>
                <a:lnTo>
                  <a:pt x="0" y="309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3700706" y="9544394"/>
            <a:ext cx="171408" cy="171316"/>
            <a:chOff x="0" y="0"/>
            <a:chExt cx="228544" cy="22842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4926532" y="9478844"/>
            <a:ext cx="171408" cy="171316"/>
            <a:chOff x="0" y="0"/>
            <a:chExt cx="228544" cy="22842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sp>
        <p:nvSpPr>
          <p:cNvPr name="Freeform 21" id="21"/>
          <p:cNvSpPr/>
          <p:nvPr/>
        </p:nvSpPr>
        <p:spPr>
          <a:xfrm flipH="false" flipV="false" rot="0">
            <a:off x="9302100" y="2107866"/>
            <a:ext cx="7144452" cy="4001591"/>
          </a:xfrm>
          <a:custGeom>
            <a:avLst/>
            <a:gdLst/>
            <a:ahLst/>
            <a:cxnLst/>
            <a:rect r="r" b="b" t="t" l="l"/>
            <a:pathLst>
              <a:path h="4001591" w="7144452">
                <a:moveTo>
                  <a:pt x="0" y="0"/>
                </a:moveTo>
                <a:lnTo>
                  <a:pt x="7144452" y="0"/>
                </a:lnTo>
                <a:lnTo>
                  <a:pt x="7144452" y="4001592"/>
                </a:lnTo>
                <a:lnTo>
                  <a:pt x="0" y="400159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9302096" y="5234592"/>
            <a:ext cx="7144452" cy="4001591"/>
          </a:xfrm>
          <a:custGeom>
            <a:avLst/>
            <a:gdLst/>
            <a:ahLst/>
            <a:cxnLst/>
            <a:rect r="r" b="b" t="t" l="l"/>
            <a:pathLst>
              <a:path h="4001591" w="7144452">
                <a:moveTo>
                  <a:pt x="0" y="0"/>
                </a:moveTo>
                <a:lnTo>
                  <a:pt x="7144452" y="0"/>
                </a:lnTo>
                <a:lnTo>
                  <a:pt x="7144452" y="4001592"/>
                </a:lnTo>
                <a:lnTo>
                  <a:pt x="0" y="4001592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608888" y="5234616"/>
            <a:ext cx="7144452" cy="4001591"/>
          </a:xfrm>
          <a:custGeom>
            <a:avLst/>
            <a:gdLst/>
            <a:ahLst/>
            <a:cxnLst/>
            <a:rect r="r" b="b" t="t" l="l"/>
            <a:pathLst>
              <a:path h="4001591" w="7144452">
                <a:moveTo>
                  <a:pt x="0" y="0"/>
                </a:moveTo>
                <a:lnTo>
                  <a:pt x="7144452" y="0"/>
                </a:lnTo>
                <a:lnTo>
                  <a:pt x="7144452" y="4001592"/>
                </a:lnTo>
                <a:lnTo>
                  <a:pt x="0" y="4001592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608894" y="2107842"/>
            <a:ext cx="7144452" cy="4001591"/>
          </a:xfrm>
          <a:custGeom>
            <a:avLst/>
            <a:gdLst/>
            <a:ahLst/>
            <a:cxnLst/>
            <a:rect r="r" b="b" t="t" l="l"/>
            <a:pathLst>
              <a:path h="4001591" w="7144452">
                <a:moveTo>
                  <a:pt x="0" y="0"/>
                </a:moveTo>
                <a:lnTo>
                  <a:pt x="7144452" y="0"/>
                </a:lnTo>
                <a:lnTo>
                  <a:pt x="7144452" y="4001592"/>
                </a:lnTo>
                <a:lnTo>
                  <a:pt x="0" y="400159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849275" y="6407300"/>
            <a:ext cx="1913550" cy="190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280"/>
              </a:lnSpc>
            </a:pPr>
            <a:r>
              <a:rPr lang="en-US" sz="9400">
                <a:solidFill>
                  <a:srgbClr val="E8B0AF"/>
                </a:solidFill>
                <a:latin typeface="Yusei Magic Bold"/>
              </a:rPr>
              <a:t>03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849275" y="3143500"/>
            <a:ext cx="1913550" cy="190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280"/>
              </a:lnSpc>
            </a:pPr>
            <a:r>
              <a:rPr lang="en-US" sz="9400">
                <a:solidFill>
                  <a:srgbClr val="E8B0AF"/>
                </a:solidFill>
                <a:latin typeface="Yusei Magic Bold"/>
              </a:rPr>
              <a:t>01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555975" y="3143500"/>
            <a:ext cx="1913550" cy="190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280"/>
              </a:lnSpc>
            </a:pPr>
            <a:r>
              <a:rPr lang="en-US" sz="9400">
                <a:solidFill>
                  <a:srgbClr val="E8B0AF"/>
                </a:solidFill>
                <a:latin typeface="Yusei Magic Bold"/>
              </a:rPr>
              <a:t>02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555975" y="6407300"/>
            <a:ext cx="1913550" cy="190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280"/>
              </a:lnSpc>
            </a:pPr>
            <a:r>
              <a:rPr lang="en-US" sz="9400">
                <a:solidFill>
                  <a:srgbClr val="E8B0AF"/>
                </a:solidFill>
                <a:latin typeface="Yusei Magic Bold"/>
              </a:rPr>
              <a:t>04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531425" y="981475"/>
            <a:ext cx="15225150" cy="96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6800">
                <a:solidFill>
                  <a:srgbClr val="332C27"/>
                </a:solidFill>
                <a:latin typeface="Yusei Magic Bold"/>
              </a:rPr>
              <a:t>Table of contents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945675" y="2843113"/>
            <a:ext cx="4411950" cy="205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59"/>
              </a:lnSpc>
            </a:pPr>
            <a:r>
              <a:rPr lang="en-US" sz="6800">
                <a:solidFill>
                  <a:srgbClr val="332C27"/>
                </a:solidFill>
                <a:latin typeface="Yusei Magic Bold"/>
              </a:rPr>
              <a:t>Machine Learning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034602" y="3309838"/>
            <a:ext cx="4411950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79"/>
              </a:lnSpc>
            </a:pPr>
            <a:r>
              <a:rPr lang="en-US" sz="7399">
                <a:solidFill>
                  <a:srgbClr val="EAB56F"/>
                </a:solidFill>
                <a:latin typeface="Yusei Magic Bold"/>
              </a:rPr>
              <a:t>Flask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172494" y="6597294"/>
            <a:ext cx="4411950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59"/>
              </a:lnSpc>
            </a:pPr>
            <a:r>
              <a:rPr lang="en-US" sz="7299">
                <a:solidFill>
                  <a:srgbClr val="EAB56F"/>
                </a:solidFill>
                <a:latin typeface="Yusei Magic Bold"/>
              </a:rPr>
              <a:t>Angular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034598" y="6683019"/>
            <a:ext cx="4411950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>
                <a:solidFill>
                  <a:srgbClr val="000000"/>
                </a:solidFill>
                <a:latin typeface="Yusei Magic Bold"/>
              </a:rPr>
              <a:t>Python</a:t>
            </a:r>
          </a:p>
        </p:txBody>
      </p:sp>
      <p:sp>
        <p:nvSpPr>
          <p:cNvPr name="Freeform 34" id="34"/>
          <p:cNvSpPr/>
          <p:nvPr/>
        </p:nvSpPr>
        <p:spPr>
          <a:xfrm flipH="false" flipV="false" rot="0">
            <a:off x="15360762" y="2432404"/>
            <a:ext cx="614248" cy="610588"/>
          </a:xfrm>
          <a:custGeom>
            <a:avLst/>
            <a:gdLst/>
            <a:ahLst/>
            <a:cxnLst/>
            <a:rect r="r" b="b" t="t" l="l"/>
            <a:pathLst>
              <a:path h="610588" w="614248">
                <a:moveTo>
                  <a:pt x="0" y="0"/>
                </a:moveTo>
                <a:lnTo>
                  <a:pt x="614248" y="0"/>
                </a:lnTo>
                <a:lnTo>
                  <a:pt x="614248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8584444" y="5331992"/>
            <a:ext cx="606836" cy="606836"/>
          </a:xfrm>
          <a:custGeom>
            <a:avLst/>
            <a:gdLst/>
            <a:ahLst/>
            <a:cxnLst/>
            <a:rect r="r" b="b" t="t" l="l"/>
            <a:pathLst>
              <a:path h="606836" w="606836">
                <a:moveTo>
                  <a:pt x="0" y="0"/>
                </a:moveTo>
                <a:lnTo>
                  <a:pt x="606836" y="0"/>
                </a:lnTo>
                <a:lnTo>
                  <a:pt x="606836" y="606836"/>
                </a:lnTo>
                <a:lnTo>
                  <a:pt x="0" y="606836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9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657828" y="718553"/>
            <a:ext cx="2189086" cy="8029222"/>
            <a:chOff x="0" y="0"/>
            <a:chExt cx="576549" cy="21146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76549" cy="2114692"/>
            </a:xfrm>
            <a:custGeom>
              <a:avLst/>
              <a:gdLst/>
              <a:ahLst/>
              <a:cxnLst/>
              <a:rect r="r" b="b" t="t" l="l"/>
              <a:pathLst>
                <a:path h="2114692" w="576549">
                  <a:moveTo>
                    <a:pt x="180367" y="0"/>
                  </a:moveTo>
                  <a:lnTo>
                    <a:pt x="396183" y="0"/>
                  </a:lnTo>
                  <a:cubicBezTo>
                    <a:pt x="444019" y="0"/>
                    <a:pt x="489896" y="19003"/>
                    <a:pt x="523721" y="52828"/>
                  </a:cubicBezTo>
                  <a:cubicBezTo>
                    <a:pt x="557546" y="86653"/>
                    <a:pt x="576549" y="132530"/>
                    <a:pt x="576549" y="180367"/>
                  </a:cubicBezTo>
                  <a:lnTo>
                    <a:pt x="576549" y="1934326"/>
                  </a:lnTo>
                  <a:cubicBezTo>
                    <a:pt x="576549" y="2033939"/>
                    <a:pt x="495796" y="2114692"/>
                    <a:pt x="396183" y="2114692"/>
                  </a:cubicBezTo>
                  <a:lnTo>
                    <a:pt x="180367" y="2114692"/>
                  </a:lnTo>
                  <a:cubicBezTo>
                    <a:pt x="80753" y="2114692"/>
                    <a:pt x="0" y="2033939"/>
                    <a:pt x="0" y="1934326"/>
                  </a:cubicBezTo>
                  <a:lnTo>
                    <a:pt x="0" y="180367"/>
                  </a:lnTo>
                  <a:cubicBezTo>
                    <a:pt x="0" y="80753"/>
                    <a:pt x="80753" y="0"/>
                    <a:pt x="180367" y="0"/>
                  </a:cubicBezTo>
                  <a:close/>
                </a:path>
              </a:pathLst>
            </a:custGeom>
            <a:solidFill>
              <a:srgbClr val="E8B0A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576549" cy="21432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715179" y="718553"/>
            <a:ext cx="2189086" cy="8029222"/>
            <a:chOff x="0" y="0"/>
            <a:chExt cx="576549" cy="211469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76549" cy="2114692"/>
            </a:xfrm>
            <a:custGeom>
              <a:avLst/>
              <a:gdLst/>
              <a:ahLst/>
              <a:cxnLst/>
              <a:rect r="r" b="b" t="t" l="l"/>
              <a:pathLst>
                <a:path h="2114692" w="576549">
                  <a:moveTo>
                    <a:pt x="180367" y="0"/>
                  </a:moveTo>
                  <a:lnTo>
                    <a:pt x="396183" y="0"/>
                  </a:lnTo>
                  <a:cubicBezTo>
                    <a:pt x="444019" y="0"/>
                    <a:pt x="489896" y="19003"/>
                    <a:pt x="523721" y="52828"/>
                  </a:cubicBezTo>
                  <a:cubicBezTo>
                    <a:pt x="557546" y="86653"/>
                    <a:pt x="576549" y="132530"/>
                    <a:pt x="576549" y="180367"/>
                  </a:cubicBezTo>
                  <a:lnTo>
                    <a:pt x="576549" y="1934326"/>
                  </a:lnTo>
                  <a:cubicBezTo>
                    <a:pt x="576549" y="2033939"/>
                    <a:pt x="495796" y="2114692"/>
                    <a:pt x="396183" y="2114692"/>
                  </a:cubicBezTo>
                  <a:lnTo>
                    <a:pt x="180367" y="2114692"/>
                  </a:lnTo>
                  <a:cubicBezTo>
                    <a:pt x="80753" y="2114692"/>
                    <a:pt x="0" y="2033939"/>
                    <a:pt x="0" y="1934326"/>
                  </a:cubicBezTo>
                  <a:lnTo>
                    <a:pt x="0" y="180367"/>
                  </a:lnTo>
                  <a:cubicBezTo>
                    <a:pt x="0" y="80753"/>
                    <a:pt x="80753" y="0"/>
                    <a:pt x="180367" y="0"/>
                  </a:cubicBezTo>
                  <a:close/>
                </a:path>
              </a:pathLst>
            </a:custGeom>
            <a:solidFill>
              <a:srgbClr val="E8B0A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576549" cy="21432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771290" y="718553"/>
            <a:ext cx="2189086" cy="8029222"/>
            <a:chOff x="0" y="0"/>
            <a:chExt cx="576549" cy="211469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76549" cy="2114692"/>
            </a:xfrm>
            <a:custGeom>
              <a:avLst/>
              <a:gdLst/>
              <a:ahLst/>
              <a:cxnLst/>
              <a:rect r="r" b="b" t="t" l="l"/>
              <a:pathLst>
                <a:path h="2114692" w="576549">
                  <a:moveTo>
                    <a:pt x="180367" y="0"/>
                  </a:moveTo>
                  <a:lnTo>
                    <a:pt x="396183" y="0"/>
                  </a:lnTo>
                  <a:cubicBezTo>
                    <a:pt x="444019" y="0"/>
                    <a:pt x="489896" y="19003"/>
                    <a:pt x="523721" y="52828"/>
                  </a:cubicBezTo>
                  <a:cubicBezTo>
                    <a:pt x="557546" y="86653"/>
                    <a:pt x="576549" y="132530"/>
                    <a:pt x="576549" y="180367"/>
                  </a:cubicBezTo>
                  <a:lnTo>
                    <a:pt x="576549" y="1934326"/>
                  </a:lnTo>
                  <a:cubicBezTo>
                    <a:pt x="576549" y="2033939"/>
                    <a:pt x="495796" y="2114692"/>
                    <a:pt x="396183" y="2114692"/>
                  </a:cubicBezTo>
                  <a:lnTo>
                    <a:pt x="180367" y="2114692"/>
                  </a:lnTo>
                  <a:cubicBezTo>
                    <a:pt x="80753" y="2114692"/>
                    <a:pt x="0" y="2033939"/>
                    <a:pt x="0" y="1934326"/>
                  </a:cubicBezTo>
                  <a:lnTo>
                    <a:pt x="0" y="180367"/>
                  </a:lnTo>
                  <a:cubicBezTo>
                    <a:pt x="0" y="80753"/>
                    <a:pt x="80753" y="0"/>
                    <a:pt x="180367" y="0"/>
                  </a:cubicBezTo>
                  <a:close/>
                </a:path>
              </a:pathLst>
            </a:custGeom>
            <a:solidFill>
              <a:srgbClr val="E8B0A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576549" cy="21432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620" y="1804035"/>
            <a:ext cx="2225992" cy="317182"/>
            <a:chOff x="0" y="0"/>
            <a:chExt cx="2967990" cy="42291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8260" y="33020"/>
              <a:ext cx="2868930" cy="360680"/>
            </a:xfrm>
            <a:custGeom>
              <a:avLst/>
              <a:gdLst/>
              <a:ahLst/>
              <a:cxnLst/>
              <a:rect r="r" b="b" t="t" l="l"/>
              <a:pathLst>
                <a:path h="360680" w="2868930">
                  <a:moveTo>
                    <a:pt x="78740" y="173990"/>
                  </a:moveTo>
                  <a:cubicBezTo>
                    <a:pt x="1079500" y="151130"/>
                    <a:pt x="1245870" y="105410"/>
                    <a:pt x="1385570" y="95250"/>
                  </a:cubicBezTo>
                  <a:cubicBezTo>
                    <a:pt x="1488440" y="87630"/>
                    <a:pt x="1534160" y="97790"/>
                    <a:pt x="1654810" y="93980"/>
                  </a:cubicBezTo>
                  <a:cubicBezTo>
                    <a:pt x="1901190" y="85090"/>
                    <a:pt x="2642870" y="0"/>
                    <a:pt x="2777490" y="17780"/>
                  </a:cubicBezTo>
                  <a:cubicBezTo>
                    <a:pt x="2807970" y="21590"/>
                    <a:pt x="2818130" y="22860"/>
                    <a:pt x="2832100" y="35560"/>
                  </a:cubicBezTo>
                  <a:cubicBezTo>
                    <a:pt x="2849880" y="52070"/>
                    <a:pt x="2867660" y="88900"/>
                    <a:pt x="2867660" y="113030"/>
                  </a:cubicBezTo>
                  <a:cubicBezTo>
                    <a:pt x="2868930" y="132080"/>
                    <a:pt x="2858770" y="152400"/>
                    <a:pt x="2846070" y="166370"/>
                  </a:cubicBezTo>
                  <a:cubicBezTo>
                    <a:pt x="2834640" y="180340"/>
                    <a:pt x="2815590" y="191770"/>
                    <a:pt x="2797810" y="195580"/>
                  </a:cubicBezTo>
                  <a:cubicBezTo>
                    <a:pt x="2780030" y="199390"/>
                    <a:pt x="2757170" y="199390"/>
                    <a:pt x="2740660" y="189230"/>
                  </a:cubicBezTo>
                  <a:cubicBezTo>
                    <a:pt x="2720340" y="177800"/>
                    <a:pt x="2693670" y="147320"/>
                    <a:pt x="2688590" y="121920"/>
                  </a:cubicBezTo>
                  <a:cubicBezTo>
                    <a:pt x="2684780" y="97790"/>
                    <a:pt x="2697480" y="59690"/>
                    <a:pt x="2716530" y="41910"/>
                  </a:cubicBezTo>
                  <a:cubicBezTo>
                    <a:pt x="2734310" y="25400"/>
                    <a:pt x="2773680" y="16510"/>
                    <a:pt x="2797810" y="20320"/>
                  </a:cubicBezTo>
                  <a:cubicBezTo>
                    <a:pt x="2816860" y="22860"/>
                    <a:pt x="2834640" y="35560"/>
                    <a:pt x="2846070" y="49530"/>
                  </a:cubicBezTo>
                  <a:cubicBezTo>
                    <a:pt x="2858770" y="63500"/>
                    <a:pt x="2866390" y="85090"/>
                    <a:pt x="2867660" y="102870"/>
                  </a:cubicBezTo>
                  <a:cubicBezTo>
                    <a:pt x="2868930" y="120650"/>
                    <a:pt x="2862580" y="143510"/>
                    <a:pt x="2852420" y="158750"/>
                  </a:cubicBezTo>
                  <a:cubicBezTo>
                    <a:pt x="2842260" y="173990"/>
                    <a:pt x="2834640" y="182880"/>
                    <a:pt x="2806700" y="193040"/>
                  </a:cubicBezTo>
                  <a:cubicBezTo>
                    <a:pt x="2683510" y="240030"/>
                    <a:pt x="1940560" y="264160"/>
                    <a:pt x="1695450" y="273050"/>
                  </a:cubicBezTo>
                  <a:cubicBezTo>
                    <a:pt x="1573530" y="276860"/>
                    <a:pt x="1527810" y="265430"/>
                    <a:pt x="1421130" y="273050"/>
                  </a:cubicBezTo>
                  <a:cubicBezTo>
                    <a:pt x="1275080" y="281940"/>
                    <a:pt x="1090930" y="327660"/>
                    <a:pt x="895350" y="339090"/>
                  </a:cubicBezTo>
                  <a:cubicBezTo>
                    <a:pt x="650240" y="353060"/>
                    <a:pt x="163830" y="360680"/>
                    <a:pt x="60960" y="327660"/>
                  </a:cubicBezTo>
                  <a:cubicBezTo>
                    <a:pt x="34290" y="318770"/>
                    <a:pt x="25400" y="309880"/>
                    <a:pt x="15240" y="295910"/>
                  </a:cubicBezTo>
                  <a:cubicBezTo>
                    <a:pt x="5080" y="281940"/>
                    <a:pt x="0" y="259080"/>
                    <a:pt x="2540" y="242570"/>
                  </a:cubicBezTo>
                  <a:cubicBezTo>
                    <a:pt x="3810" y="226060"/>
                    <a:pt x="15240" y="205740"/>
                    <a:pt x="27940" y="194310"/>
                  </a:cubicBezTo>
                  <a:cubicBezTo>
                    <a:pt x="40640" y="182880"/>
                    <a:pt x="78740" y="173990"/>
                    <a:pt x="78740" y="17399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1881188" y="1574482"/>
            <a:ext cx="609600" cy="623888"/>
            <a:chOff x="0" y="0"/>
            <a:chExt cx="812800" cy="8318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6990" y="44450"/>
              <a:ext cx="721360" cy="736600"/>
            </a:xfrm>
            <a:custGeom>
              <a:avLst/>
              <a:gdLst/>
              <a:ahLst/>
              <a:cxnLst/>
              <a:rect r="r" b="b" t="t" l="l"/>
              <a:pathLst>
                <a:path h="736600" w="721360">
                  <a:moveTo>
                    <a:pt x="110490" y="7620"/>
                  </a:moveTo>
                  <a:cubicBezTo>
                    <a:pt x="673100" y="241300"/>
                    <a:pt x="695960" y="260350"/>
                    <a:pt x="708660" y="287020"/>
                  </a:cubicBezTo>
                  <a:cubicBezTo>
                    <a:pt x="720090" y="309880"/>
                    <a:pt x="721360" y="340360"/>
                    <a:pt x="713740" y="363220"/>
                  </a:cubicBezTo>
                  <a:cubicBezTo>
                    <a:pt x="706120" y="388620"/>
                    <a:pt x="688340" y="402590"/>
                    <a:pt x="660400" y="430530"/>
                  </a:cubicBezTo>
                  <a:cubicBezTo>
                    <a:pt x="596900" y="491490"/>
                    <a:pt x="396240" y="641350"/>
                    <a:pt x="314960" y="690880"/>
                  </a:cubicBezTo>
                  <a:cubicBezTo>
                    <a:pt x="275590" y="715010"/>
                    <a:pt x="247650" y="735330"/>
                    <a:pt x="220980" y="735330"/>
                  </a:cubicBezTo>
                  <a:cubicBezTo>
                    <a:pt x="200660" y="735330"/>
                    <a:pt x="181610" y="722630"/>
                    <a:pt x="168910" y="709930"/>
                  </a:cubicBezTo>
                  <a:cubicBezTo>
                    <a:pt x="156210" y="697230"/>
                    <a:pt x="144780" y="676910"/>
                    <a:pt x="143510" y="657860"/>
                  </a:cubicBezTo>
                  <a:cubicBezTo>
                    <a:pt x="143510" y="635000"/>
                    <a:pt x="154940" y="595630"/>
                    <a:pt x="173990" y="579120"/>
                  </a:cubicBezTo>
                  <a:cubicBezTo>
                    <a:pt x="191770" y="562610"/>
                    <a:pt x="231140" y="553720"/>
                    <a:pt x="255270" y="558800"/>
                  </a:cubicBezTo>
                  <a:cubicBezTo>
                    <a:pt x="279400" y="565150"/>
                    <a:pt x="308610" y="594360"/>
                    <a:pt x="317500" y="615950"/>
                  </a:cubicBezTo>
                  <a:cubicBezTo>
                    <a:pt x="326390" y="633730"/>
                    <a:pt x="325120" y="656590"/>
                    <a:pt x="318770" y="673100"/>
                  </a:cubicBezTo>
                  <a:cubicBezTo>
                    <a:pt x="313690" y="690880"/>
                    <a:pt x="302260" y="709930"/>
                    <a:pt x="285750" y="720090"/>
                  </a:cubicBezTo>
                  <a:cubicBezTo>
                    <a:pt x="265430" y="731520"/>
                    <a:pt x="224790" y="736600"/>
                    <a:pt x="201930" y="730250"/>
                  </a:cubicBezTo>
                  <a:cubicBezTo>
                    <a:pt x="182880" y="725170"/>
                    <a:pt x="166370" y="709930"/>
                    <a:pt x="157480" y="694690"/>
                  </a:cubicBezTo>
                  <a:cubicBezTo>
                    <a:pt x="147320" y="679450"/>
                    <a:pt x="140970" y="657860"/>
                    <a:pt x="143510" y="638810"/>
                  </a:cubicBezTo>
                  <a:cubicBezTo>
                    <a:pt x="147320" y="615950"/>
                    <a:pt x="170180" y="580390"/>
                    <a:pt x="189230" y="567690"/>
                  </a:cubicBezTo>
                  <a:cubicBezTo>
                    <a:pt x="205740" y="557530"/>
                    <a:pt x="246380" y="558800"/>
                    <a:pt x="246380" y="557530"/>
                  </a:cubicBezTo>
                  <a:cubicBezTo>
                    <a:pt x="246380" y="556260"/>
                    <a:pt x="196850" y="565150"/>
                    <a:pt x="194310" y="557530"/>
                  </a:cubicBezTo>
                  <a:cubicBezTo>
                    <a:pt x="187960" y="541020"/>
                    <a:pt x="328930" y="438150"/>
                    <a:pt x="392430" y="396240"/>
                  </a:cubicBezTo>
                  <a:cubicBezTo>
                    <a:pt x="445770" y="363220"/>
                    <a:pt x="515620" y="311150"/>
                    <a:pt x="547370" y="322580"/>
                  </a:cubicBezTo>
                  <a:cubicBezTo>
                    <a:pt x="568960" y="328930"/>
                    <a:pt x="588010" y="386080"/>
                    <a:pt x="582930" y="391160"/>
                  </a:cubicBezTo>
                  <a:cubicBezTo>
                    <a:pt x="576580" y="397510"/>
                    <a:pt x="533400" y="356870"/>
                    <a:pt x="492760" y="337820"/>
                  </a:cubicBezTo>
                  <a:cubicBezTo>
                    <a:pt x="420370" y="302260"/>
                    <a:pt x="260350" y="252730"/>
                    <a:pt x="176530" y="214630"/>
                  </a:cubicBezTo>
                  <a:cubicBezTo>
                    <a:pt x="118110" y="189230"/>
                    <a:pt x="62230" y="168910"/>
                    <a:pt x="33020" y="143510"/>
                  </a:cubicBezTo>
                  <a:cubicBezTo>
                    <a:pt x="16510" y="128270"/>
                    <a:pt x="7620" y="113030"/>
                    <a:pt x="3810" y="96520"/>
                  </a:cubicBezTo>
                  <a:cubicBezTo>
                    <a:pt x="0" y="80010"/>
                    <a:pt x="3810" y="57150"/>
                    <a:pt x="11430" y="41910"/>
                  </a:cubicBezTo>
                  <a:cubicBezTo>
                    <a:pt x="20320" y="26670"/>
                    <a:pt x="38100" y="11430"/>
                    <a:pt x="54610" y="6350"/>
                  </a:cubicBezTo>
                  <a:cubicBezTo>
                    <a:pt x="71120" y="0"/>
                    <a:pt x="110490" y="7620"/>
                    <a:pt x="110490" y="762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1847850" y="1609725"/>
            <a:ext cx="494347" cy="605790"/>
            <a:chOff x="0" y="0"/>
            <a:chExt cx="659130" cy="8077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9530" y="46990"/>
              <a:ext cx="558800" cy="709930"/>
            </a:xfrm>
            <a:custGeom>
              <a:avLst/>
              <a:gdLst/>
              <a:ahLst/>
              <a:cxnLst/>
              <a:rect r="r" b="b" t="t" l="l"/>
              <a:pathLst>
                <a:path h="709930" w="558800">
                  <a:moveTo>
                    <a:pt x="153670" y="57150"/>
                  </a:moveTo>
                  <a:cubicBezTo>
                    <a:pt x="330200" y="521970"/>
                    <a:pt x="295910" y="495300"/>
                    <a:pt x="275590" y="471170"/>
                  </a:cubicBezTo>
                  <a:cubicBezTo>
                    <a:pt x="240030" y="427990"/>
                    <a:pt x="186690" y="316230"/>
                    <a:pt x="177800" y="252730"/>
                  </a:cubicBezTo>
                  <a:cubicBezTo>
                    <a:pt x="170180" y="207010"/>
                    <a:pt x="172720" y="156210"/>
                    <a:pt x="194310" y="128270"/>
                  </a:cubicBezTo>
                  <a:cubicBezTo>
                    <a:pt x="214630" y="102870"/>
                    <a:pt x="264160" y="86360"/>
                    <a:pt x="295910" y="88900"/>
                  </a:cubicBezTo>
                  <a:cubicBezTo>
                    <a:pt x="323850" y="90170"/>
                    <a:pt x="345440" y="110490"/>
                    <a:pt x="374650" y="129540"/>
                  </a:cubicBezTo>
                  <a:cubicBezTo>
                    <a:pt x="416560" y="156210"/>
                    <a:pt x="490220" y="200660"/>
                    <a:pt x="516890" y="237490"/>
                  </a:cubicBezTo>
                  <a:cubicBezTo>
                    <a:pt x="535940" y="262890"/>
                    <a:pt x="549910" y="313690"/>
                    <a:pt x="546100" y="316230"/>
                  </a:cubicBezTo>
                  <a:cubicBezTo>
                    <a:pt x="542290" y="317500"/>
                    <a:pt x="499110" y="252730"/>
                    <a:pt x="496570" y="254000"/>
                  </a:cubicBezTo>
                  <a:cubicBezTo>
                    <a:pt x="494030" y="256540"/>
                    <a:pt x="558800" y="334010"/>
                    <a:pt x="557530" y="367030"/>
                  </a:cubicBezTo>
                  <a:cubicBezTo>
                    <a:pt x="556260" y="393700"/>
                    <a:pt x="534670" y="419100"/>
                    <a:pt x="509270" y="439420"/>
                  </a:cubicBezTo>
                  <a:cubicBezTo>
                    <a:pt x="474980" y="467360"/>
                    <a:pt x="394970" y="504190"/>
                    <a:pt x="356870" y="504190"/>
                  </a:cubicBezTo>
                  <a:cubicBezTo>
                    <a:pt x="334010" y="504190"/>
                    <a:pt x="317500" y="494030"/>
                    <a:pt x="303530" y="481330"/>
                  </a:cubicBezTo>
                  <a:cubicBezTo>
                    <a:pt x="289560" y="469900"/>
                    <a:pt x="278130" y="449580"/>
                    <a:pt x="274320" y="431800"/>
                  </a:cubicBezTo>
                  <a:cubicBezTo>
                    <a:pt x="270510" y="414020"/>
                    <a:pt x="273050" y="391160"/>
                    <a:pt x="280670" y="374650"/>
                  </a:cubicBezTo>
                  <a:cubicBezTo>
                    <a:pt x="289560" y="358140"/>
                    <a:pt x="304800" y="340360"/>
                    <a:pt x="321310" y="332740"/>
                  </a:cubicBezTo>
                  <a:cubicBezTo>
                    <a:pt x="337820" y="323850"/>
                    <a:pt x="360680" y="320040"/>
                    <a:pt x="378460" y="323850"/>
                  </a:cubicBezTo>
                  <a:cubicBezTo>
                    <a:pt x="397510" y="326390"/>
                    <a:pt x="417830" y="336550"/>
                    <a:pt x="429260" y="351790"/>
                  </a:cubicBezTo>
                  <a:cubicBezTo>
                    <a:pt x="444500" y="369570"/>
                    <a:pt x="457200" y="408940"/>
                    <a:pt x="452120" y="434340"/>
                  </a:cubicBezTo>
                  <a:cubicBezTo>
                    <a:pt x="445770" y="458470"/>
                    <a:pt x="419100" y="488950"/>
                    <a:pt x="396240" y="497840"/>
                  </a:cubicBezTo>
                  <a:cubicBezTo>
                    <a:pt x="372110" y="506730"/>
                    <a:pt x="331470" y="501650"/>
                    <a:pt x="311150" y="487680"/>
                  </a:cubicBezTo>
                  <a:cubicBezTo>
                    <a:pt x="290830" y="473710"/>
                    <a:pt x="271780" y="436880"/>
                    <a:pt x="271780" y="411480"/>
                  </a:cubicBezTo>
                  <a:cubicBezTo>
                    <a:pt x="273050" y="387350"/>
                    <a:pt x="292100" y="353060"/>
                    <a:pt x="313690" y="337820"/>
                  </a:cubicBezTo>
                  <a:cubicBezTo>
                    <a:pt x="334010" y="322580"/>
                    <a:pt x="378460" y="309880"/>
                    <a:pt x="394970" y="321310"/>
                  </a:cubicBezTo>
                  <a:cubicBezTo>
                    <a:pt x="412750" y="334010"/>
                    <a:pt x="420370" y="408940"/>
                    <a:pt x="411480" y="412750"/>
                  </a:cubicBezTo>
                  <a:cubicBezTo>
                    <a:pt x="400050" y="417830"/>
                    <a:pt x="289560" y="300990"/>
                    <a:pt x="287020" y="257810"/>
                  </a:cubicBezTo>
                  <a:cubicBezTo>
                    <a:pt x="287020" y="226060"/>
                    <a:pt x="325120" y="172720"/>
                    <a:pt x="345440" y="175260"/>
                  </a:cubicBezTo>
                  <a:cubicBezTo>
                    <a:pt x="378460" y="177800"/>
                    <a:pt x="440690" y="347980"/>
                    <a:pt x="452120" y="424180"/>
                  </a:cubicBezTo>
                  <a:cubicBezTo>
                    <a:pt x="462280" y="482600"/>
                    <a:pt x="453390" y="542290"/>
                    <a:pt x="439420" y="586740"/>
                  </a:cubicBezTo>
                  <a:cubicBezTo>
                    <a:pt x="429260" y="621030"/>
                    <a:pt x="414020" y="651510"/>
                    <a:pt x="391160" y="671830"/>
                  </a:cubicBezTo>
                  <a:cubicBezTo>
                    <a:pt x="368300" y="692150"/>
                    <a:pt x="330200" y="709930"/>
                    <a:pt x="300990" y="709930"/>
                  </a:cubicBezTo>
                  <a:cubicBezTo>
                    <a:pt x="274320" y="708660"/>
                    <a:pt x="243840" y="693420"/>
                    <a:pt x="223520" y="674370"/>
                  </a:cubicBezTo>
                  <a:cubicBezTo>
                    <a:pt x="204470" y="655320"/>
                    <a:pt x="200660" y="635000"/>
                    <a:pt x="182880" y="596900"/>
                  </a:cubicBezTo>
                  <a:cubicBezTo>
                    <a:pt x="142240" y="502920"/>
                    <a:pt x="2540" y="168910"/>
                    <a:pt x="1270" y="86360"/>
                  </a:cubicBezTo>
                  <a:cubicBezTo>
                    <a:pt x="0" y="59690"/>
                    <a:pt x="6350" y="46990"/>
                    <a:pt x="16510" y="33020"/>
                  </a:cubicBezTo>
                  <a:cubicBezTo>
                    <a:pt x="27940" y="19050"/>
                    <a:pt x="46990" y="7620"/>
                    <a:pt x="63500" y="3810"/>
                  </a:cubicBezTo>
                  <a:cubicBezTo>
                    <a:pt x="81280" y="0"/>
                    <a:pt x="104140" y="5080"/>
                    <a:pt x="118110" y="13970"/>
                  </a:cubicBezTo>
                  <a:cubicBezTo>
                    <a:pt x="133350" y="21590"/>
                    <a:pt x="153670" y="57150"/>
                    <a:pt x="153670" y="5715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880235" y="1608773"/>
            <a:ext cx="265747" cy="601980"/>
            <a:chOff x="0" y="0"/>
            <a:chExt cx="354330" cy="80264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43180" y="45720"/>
              <a:ext cx="259080" cy="706120"/>
            </a:xfrm>
            <a:custGeom>
              <a:avLst/>
              <a:gdLst/>
              <a:ahLst/>
              <a:cxnLst/>
              <a:rect r="r" b="b" t="t" l="l"/>
              <a:pathLst>
                <a:path h="706120" w="259080">
                  <a:moveTo>
                    <a:pt x="165100" y="77470"/>
                  </a:moveTo>
                  <a:cubicBezTo>
                    <a:pt x="189230" y="347980"/>
                    <a:pt x="215900" y="402590"/>
                    <a:pt x="223520" y="450850"/>
                  </a:cubicBezTo>
                  <a:cubicBezTo>
                    <a:pt x="229870" y="487680"/>
                    <a:pt x="222250" y="523240"/>
                    <a:pt x="229870" y="553720"/>
                  </a:cubicBezTo>
                  <a:cubicBezTo>
                    <a:pt x="234950" y="581660"/>
                    <a:pt x="259080" y="607060"/>
                    <a:pt x="259080" y="629920"/>
                  </a:cubicBezTo>
                  <a:cubicBezTo>
                    <a:pt x="257810" y="647700"/>
                    <a:pt x="246380" y="666750"/>
                    <a:pt x="234950" y="679450"/>
                  </a:cubicBezTo>
                  <a:cubicBezTo>
                    <a:pt x="222250" y="692150"/>
                    <a:pt x="204470" y="703580"/>
                    <a:pt x="185420" y="704850"/>
                  </a:cubicBezTo>
                  <a:cubicBezTo>
                    <a:pt x="163830" y="706120"/>
                    <a:pt x="125730" y="693420"/>
                    <a:pt x="109220" y="678180"/>
                  </a:cubicBezTo>
                  <a:cubicBezTo>
                    <a:pt x="95250" y="665480"/>
                    <a:pt x="86360" y="646430"/>
                    <a:pt x="86360" y="627380"/>
                  </a:cubicBezTo>
                  <a:cubicBezTo>
                    <a:pt x="86360" y="605790"/>
                    <a:pt x="101600" y="568960"/>
                    <a:pt x="116840" y="552450"/>
                  </a:cubicBezTo>
                  <a:cubicBezTo>
                    <a:pt x="130810" y="539750"/>
                    <a:pt x="151130" y="533400"/>
                    <a:pt x="168910" y="533400"/>
                  </a:cubicBezTo>
                  <a:cubicBezTo>
                    <a:pt x="186690" y="532130"/>
                    <a:pt x="208280" y="535940"/>
                    <a:pt x="222250" y="548640"/>
                  </a:cubicBezTo>
                  <a:cubicBezTo>
                    <a:pt x="238760" y="562610"/>
                    <a:pt x="259080" y="596900"/>
                    <a:pt x="259080" y="619760"/>
                  </a:cubicBezTo>
                  <a:cubicBezTo>
                    <a:pt x="259080" y="643890"/>
                    <a:pt x="240030" y="678180"/>
                    <a:pt x="220980" y="690880"/>
                  </a:cubicBezTo>
                  <a:cubicBezTo>
                    <a:pt x="200660" y="704850"/>
                    <a:pt x="158750" y="703580"/>
                    <a:pt x="139700" y="699770"/>
                  </a:cubicBezTo>
                  <a:cubicBezTo>
                    <a:pt x="128270" y="697230"/>
                    <a:pt x="123190" y="692150"/>
                    <a:pt x="115570" y="684530"/>
                  </a:cubicBezTo>
                  <a:cubicBezTo>
                    <a:pt x="102870" y="671830"/>
                    <a:pt x="91440" y="650240"/>
                    <a:pt x="80010" y="618490"/>
                  </a:cubicBezTo>
                  <a:cubicBezTo>
                    <a:pt x="54610" y="552450"/>
                    <a:pt x="21590" y="364490"/>
                    <a:pt x="11430" y="292100"/>
                  </a:cubicBezTo>
                  <a:cubicBezTo>
                    <a:pt x="6350" y="255270"/>
                    <a:pt x="7620" y="240030"/>
                    <a:pt x="7620" y="208280"/>
                  </a:cubicBezTo>
                  <a:cubicBezTo>
                    <a:pt x="6350" y="166370"/>
                    <a:pt x="0" y="93980"/>
                    <a:pt x="11430" y="59690"/>
                  </a:cubicBezTo>
                  <a:cubicBezTo>
                    <a:pt x="17780" y="38100"/>
                    <a:pt x="27940" y="22860"/>
                    <a:pt x="43180" y="13970"/>
                  </a:cubicBezTo>
                  <a:cubicBezTo>
                    <a:pt x="60960" y="2540"/>
                    <a:pt x="96520" y="0"/>
                    <a:pt x="115570" y="5080"/>
                  </a:cubicBezTo>
                  <a:cubicBezTo>
                    <a:pt x="128270" y="7620"/>
                    <a:pt x="138430" y="15240"/>
                    <a:pt x="146050" y="25400"/>
                  </a:cubicBezTo>
                  <a:cubicBezTo>
                    <a:pt x="156210" y="38100"/>
                    <a:pt x="165100" y="77470"/>
                    <a:pt x="165100" y="7747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4774882" y="1617345"/>
            <a:ext cx="2865120" cy="6739890"/>
            <a:chOff x="0" y="0"/>
            <a:chExt cx="3820160" cy="898652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49530" y="49530"/>
              <a:ext cx="3723640" cy="8901430"/>
            </a:xfrm>
            <a:custGeom>
              <a:avLst/>
              <a:gdLst/>
              <a:ahLst/>
              <a:cxnLst/>
              <a:rect r="r" b="b" t="t" l="l"/>
              <a:pathLst>
                <a:path h="8901430" w="3723640">
                  <a:moveTo>
                    <a:pt x="72390" y="8742680"/>
                  </a:moveTo>
                  <a:cubicBezTo>
                    <a:pt x="840740" y="8732520"/>
                    <a:pt x="883920" y="8726170"/>
                    <a:pt x="946150" y="8712200"/>
                  </a:cubicBezTo>
                  <a:cubicBezTo>
                    <a:pt x="1010920" y="8698230"/>
                    <a:pt x="1076960" y="8686800"/>
                    <a:pt x="1139190" y="8651240"/>
                  </a:cubicBezTo>
                  <a:cubicBezTo>
                    <a:pt x="1214120" y="8610600"/>
                    <a:pt x="1280160" y="8540750"/>
                    <a:pt x="1355090" y="8467090"/>
                  </a:cubicBezTo>
                  <a:cubicBezTo>
                    <a:pt x="1451610" y="8373110"/>
                    <a:pt x="1581150" y="8219440"/>
                    <a:pt x="1659890" y="8121650"/>
                  </a:cubicBezTo>
                  <a:cubicBezTo>
                    <a:pt x="1715770" y="8053070"/>
                    <a:pt x="1757680" y="7997190"/>
                    <a:pt x="1795780" y="7942580"/>
                  </a:cubicBezTo>
                  <a:cubicBezTo>
                    <a:pt x="1827530" y="7898130"/>
                    <a:pt x="1851660" y="7865110"/>
                    <a:pt x="1877060" y="7819390"/>
                  </a:cubicBezTo>
                  <a:cubicBezTo>
                    <a:pt x="1908810" y="7766050"/>
                    <a:pt x="1941830" y="7701280"/>
                    <a:pt x="1967230" y="7642860"/>
                  </a:cubicBezTo>
                  <a:cubicBezTo>
                    <a:pt x="1991360" y="7586980"/>
                    <a:pt x="2016760" y="7528560"/>
                    <a:pt x="2029460" y="7479030"/>
                  </a:cubicBezTo>
                  <a:cubicBezTo>
                    <a:pt x="2039620" y="7440930"/>
                    <a:pt x="2040890" y="7415530"/>
                    <a:pt x="2043430" y="7372350"/>
                  </a:cubicBezTo>
                  <a:cubicBezTo>
                    <a:pt x="2047240" y="7305040"/>
                    <a:pt x="2049780" y="7219950"/>
                    <a:pt x="2040890" y="7114540"/>
                  </a:cubicBezTo>
                  <a:cubicBezTo>
                    <a:pt x="2026920" y="6945630"/>
                    <a:pt x="1977390" y="6653530"/>
                    <a:pt x="1941830" y="6452870"/>
                  </a:cubicBezTo>
                  <a:cubicBezTo>
                    <a:pt x="1911350" y="6285230"/>
                    <a:pt x="1882140" y="6145530"/>
                    <a:pt x="1846580" y="5991860"/>
                  </a:cubicBezTo>
                  <a:cubicBezTo>
                    <a:pt x="1809750" y="5836920"/>
                    <a:pt x="1767840" y="5661660"/>
                    <a:pt x="1725930" y="5525770"/>
                  </a:cubicBezTo>
                  <a:cubicBezTo>
                    <a:pt x="1694180" y="5420360"/>
                    <a:pt x="1668780" y="5350510"/>
                    <a:pt x="1626870" y="5245100"/>
                  </a:cubicBezTo>
                  <a:cubicBezTo>
                    <a:pt x="1573530" y="5106670"/>
                    <a:pt x="1506220" y="4945380"/>
                    <a:pt x="1423670" y="4766310"/>
                  </a:cubicBezTo>
                  <a:cubicBezTo>
                    <a:pt x="1314450" y="4531360"/>
                    <a:pt x="1129030" y="4226560"/>
                    <a:pt x="1017270" y="3964940"/>
                  </a:cubicBezTo>
                  <a:cubicBezTo>
                    <a:pt x="916940" y="3726180"/>
                    <a:pt x="821690" y="3427730"/>
                    <a:pt x="772160" y="3261360"/>
                  </a:cubicBezTo>
                  <a:cubicBezTo>
                    <a:pt x="744220" y="3171190"/>
                    <a:pt x="732790" y="3126740"/>
                    <a:pt x="717550" y="3050540"/>
                  </a:cubicBezTo>
                  <a:cubicBezTo>
                    <a:pt x="701040" y="2961640"/>
                    <a:pt x="685800" y="2866390"/>
                    <a:pt x="679450" y="2757170"/>
                  </a:cubicBezTo>
                  <a:cubicBezTo>
                    <a:pt x="670560" y="2617470"/>
                    <a:pt x="669290" y="2418080"/>
                    <a:pt x="680720" y="2279650"/>
                  </a:cubicBezTo>
                  <a:cubicBezTo>
                    <a:pt x="690880" y="2172970"/>
                    <a:pt x="706120" y="2091690"/>
                    <a:pt x="728980" y="1996440"/>
                  </a:cubicBezTo>
                  <a:cubicBezTo>
                    <a:pt x="751840" y="1897380"/>
                    <a:pt x="787400" y="1786890"/>
                    <a:pt x="821690" y="1697990"/>
                  </a:cubicBezTo>
                  <a:cubicBezTo>
                    <a:pt x="850900" y="1623060"/>
                    <a:pt x="875030" y="1570990"/>
                    <a:pt x="918210" y="1496060"/>
                  </a:cubicBezTo>
                  <a:cubicBezTo>
                    <a:pt x="977900" y="1394460"/>
                    <a:pt x="1088390" y="1242060"/>
                    <a:pt x="1162050" y="1149350"/>
                  </a:cubicBezTo>
                  <a:cubicBezTo>
                    <a:pt x="1215390" y="1082040"/>
                    <a:pt x="1263650" y="1027430"/>
                    <a:pt x="1311910" y="984250"/>
                  </a:cubicBezTo>
                  <a:cubicBezTo>
                    <a:pt x="1348740" y="949960"/>
                    <a:pt x="1369060" y="933450"/>
                    <a:pt x="1418590" y="901700"/>
                  </a:cubicBezTo>
                  <a:cubicBezTo>
                    <a:pt x="1510030" y="843280"/>
                    <a:pt x="1713230" y="740410"/>
                    <a:pt x="1831340" y="684530"/>
                  </a:cubicBezTo>
                  <a:cubicBezTo>
                    <a:pt x="1916430" y="643890"/>
                    <a:pt x="1971040" y="621030"/>
                    <a:pt x="2054860" y="588010"/>
                  </a:cubicBezTo>
                  <a:cubicBezTo>
                    <a:pt x="2157730" y="547370"/>
                    <a:pt x="2296160" y="506730"/>
                    <a:pt x="2406650" y="462280"/>
                  </a:cubicBezTo>
                  <a:cubicBezTo>
                    <a:pt x="2505710" y="421640"/>
                    <a:pt x="2594610" y="370840"/>
                    <a:pt x="2686050" y="336550"/>
                  </a:cubicBezTo>
                  <a:cubicBezTo>
                    <a:pt x="2769870" y="304800"/>
                    <a:pt x="2842260" y="293370"/>
                    <a:pt x="2933700" y="260350"/>
                  </a:cubicBezTo>
                  <a:cubicBezTo>
                    <a:pt x="3054350" y="217170"/>
                    <a:pt x="3257550" y="118110"/>
                    <a:pt x="3345180" y="91440"/>
                  </a:cubicBezTo>
                  <a:cubicBezTo>
                    <a:pt x="3385820" y="78740"/>
                    <a:pt x="3399790" y="82550"/>
                    <a:pt x="3435350" y="72390"/>
                  </a:cubicBezTo>
                  <a:cubicBezTo>
                    <a:pt x="3486150" y="57150"/>
                    <a:pt x="3576320" y="5080"/>
                    <a:pt x="3619500" y="1270"/>
                  </a:cubicBezTo>
                  <a:cubicBezTo>
                    <a:pt x="3643630" y="0"/>
                    <a:pt x="3661410" y="5080"/>
                    <a:pt x="3676650" y="13970"/>
                  </a:cubicBezTo>
                  <a:cubicBezTo>
                    <a:pt x="3691890" y="24130"/>
                    <a:pt x="3708400" y="40640"/>
                    <a:pt x="3713480" y="58420"/>
                  </a:cubicBezTo>
                  <a:cubicBezTo>
                    <a:pt x="3719830" y="81280"/>
                    <a:pt x="3718560" y="121920"/>
                    <a:pt x="3703320" y="142240"/>
                  </a:cubicBezTo>
                  <a:cubicBezTo>
                    <a:pt x="3689350" y="163830"/>
                    <a:pt x="3652520" y="180340"/>
                    <a:pt x="3628390" y="181610"/>
                  </a:cubicBezTo>
                  <a:cubicBezTo>
                    <a:pt x="3609340" y="182880"/>
                    <a:pt x="3589020" y="173990"/>
                    <a:pt x="3573780" y="163830"/>
                  </a:cubicBezTo>
                  <a:cubicBezTo>
                    <a:pt x="3559810" y="152400"/>
                    <a:pt x="3545840" y="134620"/>
                    <a:pt x="3542030" y="115570"/>
                  </a:cubicBezTo>
                  <a:cubicBezTo>
                    <a:pt x="3538220" y="92710"/>
                    <a:pt x="3547110" y="52070"/>
                    <a:pt x="3561080" y="33020"/>
                  </a:cubicBezTo>
                  <a:cubicBezTo>
                    <a:pt x="3572510" y="16510"/>
                    <a:pt x="3592830" y="7620"/>
                    <a:pt x="3610610" y="3810"/>
                  </a:cubicBezTo>
                  <a:cubicBezTo>
                    <a:pt x="3628390" y="0"/>
                    <a:pt x="3651250" y="0"/>
                    <a:pt x="3667760" y="10160"/>
                  </a:cubicBezTo>
                  <a:cubicBezTo>
                    <a:pt x="3688080" y="21590"/>
                    <a:pt x="3713480" y="54610"/>
                    <a:pt x="3718560" y="77470"/>
                  </a:cubicBezTo>
                  <a:cubicBezTo>
                    <a:pt x="3723640" y="96520"/>
                    <a:pt x="3717290" y="118110"/>
                    <a:pt x="3708400" y="134620"/>
                  </a:cubicBezTo>
                  <a:cubicBezTo>
                    <a:pt x="3700780" y="151130"/>
                    <a:pt x="3686810" y="161290"/>
                    <a:pt x="3666490" y="173990"/>
                  </a:cubicBezTo>
                  <a:cubicBezTo>
                    <a:pt x="3636010" y="194310"/>
                    <a:pt x="3578860" y="212090"/>
                    <a:pt x="3530600" y="228600"/>
                  </a:cubicBezTo>
                  <a:cubicBezTo>
                    <a:pt x="3478530" y="245110"/>
                    <a:pt x="3430270" y="247650"/>
                    <a:pt x="3364230" y="269240"/>
                  </a:cubicBezTo>
                  <a:cubicBezTo>
                    <a:pt x="3258820" y="303530"/>
                    <a:pt x="3073400" y="392430"/>
                    <a:pt x="2962910" y="430530"/>
                  </a:cubicBezTo>
                  <a:cubicBezTo>
                    <a:pt x="2887980" y="457200"/>
                    <a:pt x="2842260" y="461010"/>
                    <a:pt x="2769870" y="486410"/>
                  </a:cubicBezTo>
                  <a:cubicBezTo>
                    <a:pt x="2674620" y="519430"/>
                    <a:pt x="2556510" y="581660"/>
                    <a:pt x="2442210" y="624840"/>
                  </a:cubicBezTo>
                  <a:cubicBezTo>
                    <a:pt x="2321560" y="671830"/>
                    <a:pt x="2202180" y="697230"/>
                    <a:pt x="2062480" y="755650"/>
                  </a:cubicBezTo>
                  <a:cubicBezTo>
                    <a:pt x="1880870" y="830580"/>
                    <a:pt x="1592580" y="956310"/>
                    <a:pt x="1455420" y="1054100"/>
                  </a:cubicBezTo>
                  <a:cubicBezTo>
                    <a:pt x="1370330" y="1115060"/>
                    <a:pt x="1325880" y="1173480"/>
                    <a:pt x="1273810" y="1233170"/>
                  </a:cubicBezTo>
                  <a:cubicBezTo>
                    <a:pt x="1228090" y="1285240"/>
                    <a:pt x="1193800" y="1334770"/>
                    <a:pt x="1155700" y="1389380"/>
                  </a:cubicBezTo>
                  <a:cubicBezTo>
                    <a:pt x="1116330" y="1445260"/>
                    <a:pt x="1078230" y="1499870"/>
                    <a:pt x="1041400" y="1564640"/>
                  </a:cubicBezTo>
                  <a:cubicBezTo>
                    <a:pt x="998220" y="1640840"/>
                    <a:pt x="948690" y="1736090"/>
                    <a:pt x="916940" y="1817370"/>
                  </a:cubicBezTo>
                  <a:cubicBezTo>
                    <a:pt x="887730" y="1887220"/>
                    <a:pt x="869950" y="1949450"/>
                    <a:pt x="853440" y="2023110"/>
                  </a:cubicBezTo>
                  <a:cubicBezTo>
                    <a:pt x="835660" y="2103120"/>
                    <a:pt x="821690" y="2179320"/>
                    <a:pt x="814070" y="2282190"/>
                  </a:cubicBezTo>
                  <a:cubicBezTo>
                    <a:pt x="803910" y="2432050"/>
                    <a:pt x="808990" y="2683510"/>
                    <a:pt x="824230" y="2837180"/>
                  </a:cubicBezTo>
                  <a:cubicBezTo>
                    <a:pt x="834390" y="2946400"/>
                    <a:pt x="843280" y="2999740"/>
                    <a:pt x="872490" y="3115310"/>
                  </a:cubicBezTo>
                  <a:cubicBezTo>
                    <a:pt x="923290" y="3313430"/>
                    <a:pt x="1033780" y="3634740"/>
                    <a:pt x="1144270" y="3906520"/>
                  </a:cubicBezTo>
                  <a:cubicBezTo>
                    <a:pt x="1267460" y="4208780"/>
                    <a:pt x="1466850" y="4554220"/>
                    <a:pt x="1588770" y="4839970"/>
                  </a:cubicBezTo>
                  <a:cubicBezTo>
                    <a:pt x="1689100" y="5074920"/>
                    <a:pt x="1764030" y="5253990"/>
                    <a:pt x="1838960" y="5494020"/>
                  </a:cubicBezTo>
                  <a:cubicBezTo>
                    <a:pt x="1926590" y="5775960"/>
                    <a:pt x="2006600" y="6145530"/>
                    <a:pt x="2068830" y="6432550"/>
                  </a:cubicBezTo>
                  <a:cubicBezTo>
                    <a:pt x="2120900" y="6675120"/>
                    <a:pt x="2176780" y="6929120"/>
                    <a:pt x="2192020" y="7105650"/>
                  </a:cubicBezTo>
                  <a:cubicBezTo>
                    <a:pt x="2202180" y="7218680"/>
                    <a:pt x="2198370" y="7308850"/>
                    <a:pt x="2190750" y="7386320"/>
                  </a:cubicBezTo>
                  <a:cubicBezTo>
                    <a:pt x="2186940" y="7440930"/>
                    <a:pt x="2180590" y="7477760"/>
                    <a:pt x="2166620" y="7527290"/>
                  </a:cubicBezTo>
                  <a:cubicBezTo>
                    <a:pt x="2151380" y="7583170"/>
                    <a:pt x="2125980" y="7642860"/>
                    <a:pt x="2100580" y="7702550"/>
                  </a:cubicBezTo>
                  <a:cubicBezTo>
                    <a:pt x="2072640" y="7767320"/>
                    <a:pt x="2037080" y="7840980"/>
                    <a:pt x="2004060" y="7899400"/>
                  </a:cubicBezTo>
                  <a:cubicBezTo>
                    <a:pt x="1976120" y="7947660"/>
                    <a:pt x="1959610" y="7971790"/>
                    <a:pt x="1916430" y="8028940"/>
                  </a:cubicBezTo>
                  <a:cubicBezTo>
                    <a:pt x="1826260" y="8150860"/>
                    <a:pt x="1591310" y="8451850"/>
                    <a:pt x="1460500" y="8581390"/>
                  </a:cubicBezTo>
                  <a:cubicBezTo>
                    <a:pt x="1379220" y="8663940"/>
                    <a:pt x="1310640" y="8721090"/>
                    <a:pt x="1240790" y="8761730"/>
                  </a:cubicBezTo>
                  <a:cubicBezTo>
                    <a:pt x="1186180" y="8794750"/>
                    <a:pt x="1144270" y="8808720"/>
                    <a:pt x="1082040" y="8825230"/>
                  </a:cubicBezTo>
                  <a:cubicBezTo>
                    <a:pt x="995680" y="8848090"/>
                    <a:pt x="894080" y="8860790"/>
                    <a:pt x="768350" y="8870950"/>
                  </a:cubicBezTo>
                  <a:cubicBezTo>
                    <a:pt x="582930" y="8886190"/>
                    <a:pt x="167640" y="8901430"/>
                    <a:pt x="72390" y="8884920"/>
                  </a:cubicBezTo>
                  <a:cubicBezTo>
                    <a:pt x="45720" y="8881110"/>
                    <a:pt x="36830" y="8878570"/>
                    <a:pt x="24130" y="8867140"/>
                  </a:cubicBezTo>
                  <a:cubicBezTo>
                    <a:pt x="12700" y="8856980"/>
                    <a:pt x="2540" y="8839200"/>
                    <a:pt x="1270" y="8822690"/>
                  </a:cubicBezTo>
                  <a:cubicBezTo>
                    <a:pt x="0" y="8803640"/>
                    <a:pt x="11430" y="8774430"/>
                    <a:pt x="24130" y="8760460"/>
                  </a:cubicBezTo>
                  <a:cubicBezTo>
                    <a:pt x="35560" y="8749030"/>
                    <a:pt x="72390" y="8742680"/>
                    <a:pt x="72390" y="874268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7047547" y="1521142"/>
            <a:ext cx="547688" cy="598170"/>
            <a:chOff x="0" y="0"/>
            <a:chExt cx="730250" cy="79756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44450" y="50800"/>
              <a:ext cx="642620" cy="697230"/>
            </a:xfrm>
            <a:custGeom>
              <a:avLst/>
              <a:gdLst/>
              <a:ahLst/>
              <a:cxnLst/>
              <a:rect r="r" b="b" t="t" l="l"/>
              <a:pathLst>
                <a:path h="697230" w="642620">
                  <a:moveTo>
                    <a:pt x="78740" y="0"/>
                  </a:moveTo>
                  <a:cubicBezTo>
                    <a:pt x="280670" y="12700"/>
                    <a:pt x="393700" y="45720"/>
                    <a:pt x="468630" y="72390"/>
                  </a:cubicBezTo>
                  <a:cubicBezTo>
                    <a:pt x="528320" y="92710"/>
                    <a:pt x="600710" y="106680"/>
                    <a:pt x="624840" y="139700"/>
                  </a:cubicBezTo>
                  <a:cubicBezTo>
                    <a:pt x="642620" y="165100"/>
                    <a:pt x="637540" y="201930"/>
                    <a:pt x="633730" y="231140"/>
                  </a:cubicBezTo>
                  <a:cubicBezTo>
                    <a:pt x="629920" y="260350"/>
                    <a:pt x="621030" y="284480"/>
                    <a:pt x="604520" y="312420"/>
                  </a:cubicBezTo>
                  <a:cubicBezTo>
                    <a:pt x="581660" y="354330"/>
                    <a:pt x="525780" y="396240"/>
                    <a:pt x="494030" y="447040"/>
                  </a:cubicBezTo>
                  <a:cubicBezTo>
                    <a:pt x="458470" y="505460"/>
                    <a:pt x="429260" y="612140"/>
                    <a:pt x="405130" y="648970"/>
                  </a:cubicBezTo>
                  <a:cubicBezTo>
                    <a:pt x="393700" y="665480"/>
                    <a:pt x="387350" y="673100"/>
                    <a:pt x="375920" y="680720"/>
                  </a:cubicBezTo>
                  <a:cubicBezTo>
                    <a:pt x="363220" y="688340"/>
                    <a:pt x="349250" y="694690"/>
                    <a:pt x="335280" y="694690"/>
                  </a:cubicBezTo>
                  <a:cubicBezTo>
                    <a:pt x="316230" y="695960"/>
                    <a:pt x="288290" y="688340"/>
                    <a:pt x="273050" y="678180"/>
                  </a:cubicBezTo>
                  <a:cubicBezTo>
                    <a:pt x="260350" y="670560"/>
                    <a:pt x="251460" y="657860"/>
                    <a:pt x="245110" y="645160"/>
                  </a:cubicBezTo>
                  <a:cubicBezTo>
                    <a:pt x="238760" y="632460"/>
                    <a:pt x="236220" y="617220"/>
                    <a:pt x="236220" y="603250"/>
                  </a:cubicBezTo>
                  <a:cubicBezTo>
                    <a:pt x="236220" y="589280"/>
                    <a:pt x="252730" y="574040"/>
                    <a:pt x="247650" y="561340"/>
                  </a:cubicBezTo>
                  <a:cubicBezTo>
                    <a:pt x="240030" y="546100"/>
                    <a:pt x="199390" y="544830"/>
                    <a:pt x="180340" y="521970"/>
                  </a:cubicBezTo>
                  <a:cubicBezTo>
                    <a:pt x="153670" y="490220"/>
                    <a:pt x="146050" y="408940"/>
                    <a:pt x="125730" y="369570"/>
                  </a:cubicBezTo>
                  <a:cubicBezTo>
                    <a:pt x="111760" y="342900"/>
                    <a:pt x="95250" y="335280"/>
                    <a:pt x="81280" y="307340"/>
                  </a:cubicBezTo>
                  <a:cubicBezTo>
                    <a:pt x="60960" y="265430"/>
                    <a:pt x="21590" y="181610"/>
                    <a:pt x="31750" y="133350"/>
                  </a:cubicBezTo>
                  <a:cubicBezTo>
                    <a:pt x="38100" y="93980"/>
                    <a:pt x="72390" y="52070"/>
                    <a:pt x="105410" y="36830"/>
                  </a:cubicBezTo>
                  <a:cubicBezTo>
                    <a:pt x="137160" y="21590"/>
                    <a:pt x="179070" y="29210"/>
                    <a:pt x="223520" y="40640"/>
                  </a:cubicBezTo>
                  <a:cubicBezTo>
                    <a:pt x="288290" y="57150"/>
                    <a:pt x="424180" y="110490"/>
                    <a:pt x="449580" y="154940"/>
                  </a:cubicBezTo>
                  <a:cubicBezTo>
                    <a:pt x="464820" y="181610"/>
                    <a:pt x="455930" y="219710"/>
                    <a:pt x="445770" y="240030"/>
                  </a:cubicBezTo>
                  <a:cubicBezTo>
                    <a:pt x="436880" y="257810"/>
                    <a:pt x="417830" y="271780"/>
                    <a:pt x="401320" y="278130"/>
                  </a:cubicBezTo>
                  <a:cubicBezTo>
                    <a:pt x="384810" y="285750"/>
                    <a:pt x="361950" y="288290"/>
                    <a:pt x="342900" y="281940"/>
                  </a:cubicBezTo>
                  <a:cubicBezTo>
                    <a:pt x="321310" y="274320"/>
                    <a:pt x="289560" y="247650"/>
                    <a:pt x="280670" y="223520"/>
                  </a:cubicBezTo>
                  <a:cubicBezTo>
                    <a:pt x="273050" y="199390"/>
                    <a:pt x="279400" y="158750"/>
                    <a:pt x="294640" y="139700"/>
                  </a:cubicBezTo>
                  <a:cubicBezTo>
                    <a:pt x="309880" y="119380"/>
                    <a:pt x="346710" y="101600"/>
                    <a:pt x="372110" y="102870"/>
                  </a:cubicBezTo>
                  <a:cubicBezTo>
                    <a:pt x="397510" y="104140"/>
                    <a:pt x="431800" y="125730"/>
                    <a:pt x="444500" y="147320"/>
                  </a:cubicBezTo>
                  <a:cubicBezTo>
                    <a:pt x="458470" y="167640"/>
                    <a:pt x="461010" y="209550"/>
                    <a:pt x="449580" y="232410"/>
                  </a:cubicBezTo>
                  <a:cubicBezTo>
                    <a:pt x="439420" y="255270"/>
                    <a:pt x="405130" y="278130"/>
                    <a:pt x="382270" y="283210"/>
                  </a:cubicBezTo>
                  <a:cubicBezTo>
                    <a:pt x="363220" y="288290"/>
                    <a:pt x="341630" y="283210"/>
                    <a:pt x="325120" y="274320"/>
                  </a:cubicBezTo>
                  <a:cubicBezTo>
                    <a:pt x="308610" y="265430"/>
                    <a:pt x="298450" y="234950"/>
                    <a:pt x="284480" y="232410"/>
                  </a:cubicBezTo>
                  <a:cubicBezTo>
                    <a:pt x="273050" y="231140"/>
                    <a:pt x="261620" y="252730"/>
                    <a:pt x="247650" y="251460"/>
                  </a:cubicBezTo>
                  <a:cubicBezTo>
                    <a:pt x="228600" y="248920"/>
                    <a:pt x="185420" y="213360"/>
                    <a:pt x="179070" y="189230"/>
                  </a:cubicBezTo>
                  <a:cubicBezTo>
                    <a:pt x="173990" y="166370"/>
                    <a:pt x="200660" y="111760"/>
                    <a:pt x="209550" y="111760"/>
                  </a:cubicBezTo>
                  <a:cubicBezTo>
                    <a:pt x="218440" y="111760"/>
                    <a:pt x="220980" y="158750"/>
                    <a:pt x="233680" y="186690"/>
                  </a:cubicBezTo>
                  <a:cubicBezTo>
                    <a:pt x="252730" y="228600"/>
                    <a:pt x="307340" y="287020"/>
                    <a:pt x="321310" y="330200"/>
                  </a:cubicBezTo>
                  <a:cubicBezTo>
                    <a:pt x="331470" y="360680"/>
                    <a:pt x="317500" y="384810"/>
                    <a:pt x="326390" y="416560"/>
                  </a:cubicBezTo>
                  <a:cubicBezTo>
                    <a:pt x="339090" y="462280"/>
                    <a:pt x="402590" y="525780"/>
                    <a:pt x="410210" y="572770"/>
                  </a:cubicBezTo>
                  <a:cubicBezTo>
                    <a:pt x="415290" y="607060"/>
                    <a:pt x="405130" y="646430"/>
                    <a:pt x="392430" y="666750"/>
                  </a:cubicBezTo>
                  <a:cubicBezTo>
                    <a:pt x="383540" y="679450"/>
                    <a:pt x="369570" y="685800"/>
                    <a:pt x="355600" y="690880"/>
                  </a:cubicBezTo>
                  <a:cubicBezTo>
                    <a:pt x="342900" y="694690"/>
                    <a:pt x="327660" y="697230"/>
                    <a:pt x="312420" y="694690"/>
                  </a:cubicBezTo>
                  <a:cubicBezTo>
                    <a:pt x="294640" y="690880"/>
                    <a:pt x="270510" y="678180"/>
                    <a:pt x="257810" y="662940"/>
                  </a:cubicBezTo>
                  <a:cubicBezTo>
                    <a:pt x="243840" y="647700"/>
                    <a:pt x="234950" y="628650"/>
                    <a:pt x="236220" y="603250"/>
                  </a:cubicBezTo>
                  <a:cubicBezTo>
                    <a:pt x="237490" y="557530"/>
                    <a:pt x="288290" y="462280"/>
                    <a:pt x="312420" y="412750"/>
                  </a:cubicBezTo>
                  <a:cubicBezTo>
                    <a:pt x="328930" y="379730"/>
                    <a:pt x="337820" y="360680"/>
                    <a:pt x="358140" y="334010"/>
                  </a:cubicBezTo>
                  <a:cubicBezTo>
                    <a:pt x="387350" y="298450"/>
                    <a:pt x="439420" y="227330"/>
                    <a:pt x="473710" y="222250"/>
                  </a:cubicBezTo>
                  <a:cubicBezTo>
                    <a:pt x="497840" y="219710"/>
                    <a:pt x="541020" y="257810"/>
                    <a:pt x="539750" y="261620"/>
                  </a:cubicBezTo>
                  <a:cubicBezTo>
                    <a:pt x="535940" y="270510"/>
                    <a:pt x="299720" y="185420"/>
                    <a:pt x="207010" y="166370"/>
                  </a:cubicBezTo>
                  <a:cubicBezTo>
                    <a:pt x="143510" y="153670"/>
                    <a:pt x="76200" y="165100"/>
                    <a:pt x="43180" y="147320"/>
                  </a:cubicBezTo>
                  <a:cubicBezTo>
                    <a:pt x="24130" y="137160"/>
                    <a:pt x="12700" y="121920"/>
                    <a:pt x="6350" y="105410"/>
                  </a:cubicBezTo>
                  <a:cubicBezTo>
                    <a:pt x="0" y="88900"/>
                    <a:pt x="1270" y="64770"/>
                    <a:pt x="6350" y="49530"/>
                  </a:cubicBezTo>
                  <a:cubicBezTo>
                    <a:pt x="10160" y="38100"/>
                    <a:pt x="17780" y="27940"/>
                    <a:pt x="27940" y="19050"/>
                  </a:cubicBezTo>
                  <a:cubicBezTo>
                    <a:pt x="40640" y="10160"/>
                    <a:pt x="78740" y="0"/>
                    <a:pt x="78740" y="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5054918" y="7946707"/>
            <a:ext cx="589598" cy="635318"/>
            <a:chOff x="0" y="0"/>
            <a:chExt cx="786130" cy="84709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50800" y="50800"/>
              <a:ext cx="687070" cy="753110"/>
            </a:xfrm>
            <a:custGeom>
              <a:avLst/>
              <a:gdLst/>
              <a:ahLst/>
              <a:cxnLst/>
              <a:rect r="r" b="b" t="t" l="l"/>
              <a:pathLst>
                <a:path h="753110" w="687070">
                  <a:moveTo>
                    <a:pt x="0" y="71120"/>
                  </a:moveTo>
                  <a:cubicBezTo>
                    <a:pt x="6350" y="45720"/>
                    <a:pt x="8890" y="40640"/>
                    <a:pt x="12700" y="35560"/>
                  </a:cubicBezTo>
                  <a:cubicBezTo>
                    <a:pt x="16510" y="30480"/>
                    <a:pt x="20320" y="25400"/>
                    <a:pt x="25400" y="20320"/>
                  </a:cubicBezTo>
                  <a:cubicBezTo>
                    <a:pt x="29210" y="16510"/>
                    <a:pt x="34290" y="12700"/>
                    <a:pt x="40640" y="10160"/>
                  </a:cubicBezTo>
                  <a:cubicBezTo>
                    <a:pt x="45720" y="6350"/>
                    <a:pt x="52070" y="3810"/>
                    <a:pt x="57150" y="2540"/>
                  </a:cubicBezTo>
                  <a:cubicBezTo>
                    <a:pt x="63500" y="1270"/>
                    <a:pt x="69850" y="0"/>
                    <a:pt x="76200" y="0"/>
                  </a:cubicBezTo>
                  <a:cubicBezTo>
                    <a:pt x="82550" y="0"/>
                    <a:pt x="88900" y="0"/>
                    <a:pt x="95250" y="1270"/>
                  </a:cubicBezTo>
                  <a:cubicBezTo>
                    <a:pt x="101600" y="2540"/>
                    <a:pt x="113030" y="7620"/>
                    <a:pt x="113030" y="7620"/>
                  </a:cubicBezTo>
                  <a:cubicBezTo>
                    <a:pt x="113030" y="7620"/>
                    <a:pt x="142240" y="24130"/>
                    <a:pt x="161290" y="31750"/>
                  </a:cubicBezTo>
                  <a:cubicBezTo>
                    <a:pt x="186690" y="41910"/>
                    <a:pt x="222250" y="52070"/>
                    <a:pt x="251460" y="60960"/>
                  </a:cubicBezTo>
                  <a:cubicBezTo>
                    <a:pt x="279400" y="69850"/>
                    <a:pt x="307340" y="80010"/>
                    <a:pt x="335280" y="87630"/>
                  </a:cubicBezTo>
                  <a:cubicBezTo>
                    <a:pt x="363220" y="95250"/>
                    <a:pt x="391160" y="101600"/>
                    <a:pt x="420370" y="107950"/>
                  </a:cubicBezTo>
                  <a:cubicBezTo>
                    <a:pt x="450850" y="115570"/>
                    <a:pt x="485140" y="123190"/>
                    <a:pt x="514350" y="130810"/>
                  </a:cubicBezTo>
                  <a:cubicBezTo>
                    <a:pt x="541020" y="138430"/>
                    <a:pt x="565150" y="142240"/>
                    <a:pt x="589280" y="154940"/>
                  </a:cubicBezTo>
                  <a:cubicBezTo>
                    <a:pt x="617220" y="168910"/>
                    <a:pt x="657860" y="187960"/>
                    <a:pt x="673100" y="213360"/>
                  </a:cubicBezTo>
                  <a:cubicBezTo>
                    <a:pt x="687070" y="236220"/>
                    <a:pt x="687070" y="267970"/>
                    <a:pt x="684530" y="297180"/>
                  </a:cubicBezTo>
                  <a:cubicBezTo>
                    <a:pt x="681990" y="330200"/>
                    <a:pt x="671830" y="370840"/>
                    <a:pt x="655320" y="398780"/>
                  </a:cubicBezTo>
                  <a:cubicBezTo>
                    <a:pt x="641350" y="424180"/>
                    <a:pt x="618490" y="444500"/>
                    <a:pt x="596900" y="462280"/>
                  </a:cubicBezTo>
                  <a:cubicBezTo>
                    <a:pt x="576580" y="478790"/>
                    <a:pt x="549910" y="486410"/>
                    <a:pt x="530860" y="502920"/>
                  </a:cubicBezTo>
                  <a:cubicBezTo>
                    <a:pt x="510540" y="521970"/>
                    <a:pt x="496570" y="548640"/>
                    <a:pt x="480060" y="570230"/>
                  </a:cubicBezTo>
                  <a:cubicBezTo>
                    <a:pt x="463550" y="590550"/>
                    <a:pt x="448310" y="610870"/>
                    <a:pt x="431800" y="629920"/>
                  </a:cubicBezTo>
                  <a:cubicBezTo>
                    <a:pt x="415290" y="650240"/>
                    <a:pt x="401320" y="671830"/>
                    <a:pt x="382270" y="690880"/>
                  </a:cubicBezTo>
                  <a:cubicBezTo>
                    <a:pt x="363220" y="709930"/>
                    <a:pt x="344170" y="736600"/>
                    <a:pt x="317500" y="744220"/>
                  </a:cubicBezTo>
                  <a:cubicBezTo>
                    <a:pt x="289560" y="753110"/>
                    <a:pt x="245110" y="746760"/>
                    <a:pt x="218440" y="734060"/>
                  </a:cubicBezTo>
                  <a:cubicBezTo>
                    <a:pt x="195580" y="721360"/>
                    <a:pt x="180340" y="697230"/>
                    <a:pt x="166370" y="674370"/>
                  </a:cubicBezTo>
                  <a:cubicBezTo>
                    <a:pt x="151130" y="647700"/>
                    <a:pt x="142240" y="610870"/>
                    <a:pt x="134620" y="581660"/>
                  </a:cubicBezTo>
                  <a:cubicBezTo>
                    <a:pt x="127000" y="554990"/>
                    <a:pt x="123190" y="530860"/>
                    <a:pt x="118110" y="504190"/>
                  </a:cubicBezTo>
                  <a:cubicBezTo>
                    <a:pt x="113030" y="477520"/>
                    <a:pt x="111760" y="448310"/>
                    <a:pt x="102870" y="420370"/>
                  </a:cubicBezTo>
                  <a:cubicBezTo>
                    <a:pt x="92710" y="391160"/>
                    <a:pt x="71120" y="365760"/>
                    <a:pt x="57150" y="336550"/>
                  </a:cubicBezTo>
                  <a:cubicBezTo>
                    <a:pt x="41910" y="304800"/>
                    <a:pt x="16510" y="247650"/>
                    <a:pt x="13970" y="237490"/>
                  </a:cubicBezTo>
                  <a:cubicBezTo>
                    <a:pt x="13970" y="236220"/>
                    <a:pt x="13970" y="234950"/>
                    <a:pt x="13970" y="233680"/>
                  </a:cubicBezTo>
                  <a:cubicBezTo>
                    <a:pt x="13970" y="231140"/>
                    <a:pt x="12700" y="227330"/>
                    <a:pt x="11430" y="223520"/>
                  </a:cubicBezTo>
                  <a:cubicBezTo>
                    <a:pt x="11430" y="219710"/>
                    <a:pt x="10160" y="212090"/>
                    <a:pt x="10160" y="212090"/>
                  </a:cubicBezTo>
                  <a:cubicBezTo>
                    <a:pt x="10160" y="212090"/>
                    <a:pt x="10160" y="205740"/>
                    <a:pt x="10160" y="201930"/>
                  </a:cubicBezTo>
                  <a:cubicBezTo>
                    <a:pt x="10160" y="198120"/>
                    <a:pt x="10160" y="190500"/>
                    <a:pt x="10160" y="190500"/>
                  </a:cubicBezTo>
                  <a:cubicBezTo>
                    <a:pt x="10160" y="190500"/>
                    <a:pt x="12700" y="184150"/>
                    <a:pt x="13970" y="180340"/>
                  </a:cubicBezTo>
                  <a:cubicBezTo>
                    <a:pt x="15240" y="176530"/>
                    <a:pt x="16510" y="170180"/>
                    <a:pt x="16510" y="168910"/>
                  </a:cubicBezTo>
                  <a:cubicBezTo>
                    <a:pt x="16510" y="168910"/>
                    <a:pt x="20320" y="162560"/>
                    <a:pt x="21590" y="160020"/>
                  </a:cubicBezTo>
                  <a:cubicBezTo>
                    <a:pt x="24130" y="156210"/>
                    <a:pt x="27940" y="151130"/>
                    <a:pt x="27940" y="149860"/>
                  </a:cubicBezTo>
                  <a:cubicBezTo>
                    <a:pt x="27940" y="149860"/>
                    <a:pt x="34290" y="142240"/>
                    <a:pt x="35560" y="142240"/>
                  </a:cubicBezTo>
                  <a:cubicBezTo>
                    <a:pt x="35560" y="142240"/>
                    <a:pt x="30480" y="139700"/>
                    <a:pt x="27940" y="137160"/>
                  </a:cubicBezTo>
                  <a:cubicBezTo>
                    <a:pt x="24130" y="134620"/>
                    <a:pt x="19050" y="129540"/>
                    <a:pt x="15240" y="124460"/>
                  </a:cubicBezTo>
                  <a:cubicBezTo>
                    <a:pt x="11430" y="119380"/>
                    <a:pt x="8890" y="113030"/>
                    <a:pt x="6350" y="107950"/>
                  </a:cubicBezTo>
                  <a:cubicBezTo>
                    <a:pt x="3810" y="101600"/>
                    <a:pt x="2540" y="95250"/>
                    <a:pt x="1270" y="88900"/>
                  </a:cubicBezTo>
                  <a:cubicBezTo>
                    <a:pt x="0" y="83820"/>
                    <a:pt x="0" y="71120"/>
                    <a:pt x="0" y="71120"/>
                  </a:cubicBezTo>
                  <a:moveTo>
                    <a:pt x="434340" y="287020"/>
                  </a:moveTo>
                  <a:cubicBezTo>
                    <a:pt x="457200" y="344170"/>
                    <a:pt x="457200" y="344170"/>
                    <a:pt x="457200" y="344170"/>
                  </a:cubicBezTo>
                  <a:cubicBezTo>
                    <a:pt x="457200" y="344170"/>
                    <a:pt x="461010" y="341630"/>
                    <a:pt x="463550" y="339090"/>
                  </a:cubicBezTo>
                  <a:cubicBezTo>
                    <a:pt x="469900" y="332740"/>
                    <a:pt x="491490" y="311150"/>
                    <a:pt x="488950" y="302260"/>
                  </a:cubicBezTo>
                  <a:cubicBezTo>
                    <a:pt x="485140" y="293370"/>
                    <a:pt x="434340" y="287020"/>
                    <a:pt x="434340" y="28702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5" id="25"/>
          <p:cNvGrpSpPr/>
          <p:nvPr/>
        </p:nvGrpSpPr>
        <p:grpSpPr>
          <a:xfrm rot="0">
            <a:off x="15036575" y="8046244"/>
            <a:ext cx="2225992" cy="310991"/>
            <a:chOff x="0" y="0"/>
            <a:chExt cx="2967990" cy="41465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48260" y="32375"/>
              <a:ext cx="2868930" cy="353640"/>
            </a:xfrm>
            <a:custGeom>
              <a:avLst/>
              <a:gdLst/>
              <a:ahLst/>
              <a:cxnLst/>
              <a:rect r="r" b="b" t="t" l="l"/>
              <a:pathLst>
                <a:path h="353640" w="2868930">
                  <a:moveTo>
                    <a:pt x="78740" y="170594"/>
                  </a:moveTo>
                  <a:cubicBezTo>
                    <a:pt x="1079500" y="148180"/>
                    <a:pt x="1245870" y="103353"/>
                    <a:pt x="1385570" y="93391"/>
                  </a:cubicBezTo>
                  <a:cubicBezTo>
                    <a:pt x="1488440" y="85920"/>
                    <a:pt x="1534160" y="95882"/>
                    <a:pt x="1654810" y="92146"/>
                  </a:cubicBezTo>
                  <a:cubicBezTo>
                    <a:pt x="1901190" y="83430"/>
                    <a:pt x="2642870" y="0"/>
                    <a:pt x="2777490" y="17433"/>
                  </a:cubicBezTo>
                  <a:cubicBezTo>
                    <a:pt x="2807970" y="21169"/>
                    <a:pt x="2818130" y="22414"/>
                    <a:pt x="2832100" y="34866"/>
                  </a:cubicBezTo>
                  <a:cubicBezTo>
                    <a:pt x="2849880" y="51054"/>
                    <a:pt x="2867660" y="87165"/>
                    <a:pt x="2867660" y="110824"/>
                  </a:cubicBezTo>
                  <a:cubicBezTo>
                    <a:pt x="2868930" y="129502"/>
                    <a:pt x="2858770" y="149426"/>
                    <a:pt x="2846070" y="163123"/>
                  </a:cubicBezTo>
                  <a:cubicBezTo>
                    <a:pt x="2834640" y="176820"/>
                    <a:pt x="2815590" y="188027"/>
                    <a:pt x="2797810" y="191763"/>
                  </a:cubicBezTo>
                  <a:cubicBezTo>
                    <a:pt x="2780030" y="195498"/>
                    <a:pt x="2757170" y="195498"/>
                    <a:pt x="2740660" y="185537"/>
                  </a:cubicBezTo>
                  <a:cubicBezTo>
                    <a:pt x="2720340" y="174330"/>
                    <a:pt x="2693670" y="144445"/>
                    <a:pt x="2688590" y="119541"/>
                  </a:cubicBezTo>
                  <a:cubicBezTo>
                    <a:pt x="2684780" y="95882"/>
                    <a:pt x="2697480" y="58525"/>
                    <a:pt x="2716530" y="41092"/>
                  </a:cubicBezTo>
                  <a:cubicBezTo>
                    <a:pt x="2734310" y="24905"/>
                    <a:pt x="2773680" y="16188"/>
                    <a:pt x="2797810" y="19924"/>
                  </a:cubicBezTo>
                  <a:cubicBezTo>
                    <a:pt x="2816860" y="22414"/>
                    <a:pt x="2834640" y="34866"/>
                    <a:pt x="2846070" y="48564"/>
                  </a:cubicBezTo>
                  <a:cubicBezTo>
                    <a:pt x="2858770" y="62261"/>
                    <a:pt x="2866390" y="83430"/>
                    <a:pt x="2867660" y="100862"/>
                  </a:cubicBezTo>
                  <a:cubicBezTo>
                    <a:pt x="2868930" y="118295"/>
                    <a:pt x="2862580" y="140709"/>
                    <a:pt x="2852420" y="155652"/>
                  </a:cubicBezTo>
                  <a:cubicBezTo>
                    <a:pt x="2842260" y="170594"/>
                    <a:pt x="2834640" y="179311"/>
                    <a:pt x="2806700" y="189272"/>
                  </a:cubicBezTo>
                  <a:cubicBezTo>
                    <a:pt x="2683510" y="235345"/>
                    <a:pt x="1940560" y="259004"/>
                    <a:pt x="1695450" y="267721"/>
                  </a:cubicBezTo>
                  <a:cubicBezTo>
                    <a:pt x="1573530" y="271456"/>
                    <a:pt x="1527810" y="260249"/>
                    <a:pt x="1421130" y="267721"/>
                  </a:cubicBezTo>
                  <a:cubicBezTo>
                    <a:pt x="1275080" y="276437"/>
                    <a:pt x="1090930" y="321265"/>
                    <a:pt x="895350" y="332472"/>
                  </a:cubicBezTo>
                  <a:cubicBezTo>
                    <a:pt x="650240" y="346169"/>
                    <a:pt x="163830" y="353640"/>
                    <a:pt x="60960" y="321265"/>
                  </a:cubicBezTo>
                  <a:cubicBezTo>
                    <a:pt x="34290" y="312548"/>
                    <a:pt x="25400" y="303832"/>
                    <a:pt x="15240" y="290134"/>
                  </a:cubicBezTo>
                  <a:cubicBezTo>
                    <a:pt x="5080" y="276437"/>
                    <a:pt x="0" y="254023"/>
                    <a:pt x="2540" y="237836"/>
                  </a:cubicBezTo>
                  <a:cubicBezTo>
                    <a:pt x="3810" y="221648"/>
                    <a:pt x="15240" y="201725"/>
                    <a:pt x="27940" y="190518"/>
                  </a:cubicBezTo>
                  <a:cubicBezTo>
                    <a:pt x="40640" y="179311"/>
                    <a:pt x="78740" y="170594"/>
                    <a:pt x="78740" y="170594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6668750" y="7784782"/>
            <a:ext cx="624840" cy="728662"/>
            <a:chOff x="0" y="0"/>
            <a:chExt cx="833120" cy="97155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49530" y="45720"/>
              <a:ext cx="735330" cy="876300"/>
            </a:xfrm>
            <a:custGeom>
              <a:avLst/>
              <a:gdLst/>
              <a:ahLst/>
              <a:cxnLst/>
              <a:rect r="r" b="b" t="t" l="l"/>
              <a:pathLst>
                <a:path h="876300" w="735330">
                  <a:moveTo>
                    <a:pt x="105410" y="5080"/>
                  </a:moveTo>
                  <a:cubicBezTo>
                    <a:pt x="661670" y="267970"/>
                    <a:pt x="680720" y="273050"/>
                    <a:pt x="697230" y="293370"/>
                  </a:cubicBezTo>
                  <a:cubicBezTo>
                    <a:pt x="716280" y="314960"/>
                    <a:pt x="730250" y="346710"/>
                    <a:pt x="732790" y="377190"/>
                  </a:cubicBezTo>
                  <a:cubicBezTo>
                    <a:pt x="735330" y="416560"/>
                    <a:pt x="727710" y="462280"/>
                    <a:pt x="701040" y="508000"/>
                  </a:cubicBezTo>
                  <a:cubicBezTo>
                    <a:pt x="657860" y="581660"/>
                    <a:pt x="492760" y="688340"/>
                    <a:pt x="439420" y="746760"/>
                  </a:cubicBezTo>
                  <a:cubicBezTo>
                    <a:pt x="412750" y="777240"/>
                    <a:pt x="407670" y="798830"/>
                    <a:pt x="386080" y="820420"/>
                  </a:cubicBezTo>
                  <a:cubicBezTo>
                    <a:pt x="361950" y="842010"/>
                    <a:pt x="331470" y="872490"/>
                    <a:pt x="300990" y="873760"/>
                  </a:cubicBezTo>
                  <a:cubicBezTo>
                    <a:pt x="267970" y="876300"/>
                    <a:pt x="214630" y="845820"/>
                    <a:pt x="194310" y="819150"/>
                  </a:cubicBezTo>
                  <a:cubicBezTo>
                    <a:pt x="176530" y="796290"/>
                    <a:pt x="180340" y="769620"/>
                    <a:pt x="176530" y="734060"/>
                  </a:cubicBezTo>
                  <a:cubicBezTo>
                    <a:pt x="168910" y="674370"/>
                    <a:pt x="187960" y="570230"/>
                    <a:pt x="168910" y="495300"/>
                  </a:cubicBezTo>
                  <a:cubicBezTo>
                    <a:pt x="149860" y="417830"/>
                    <a:pt x="76200" y="330200"/>
                    <a:pt x="60960" y="274320"/>
                  </a:cubicBezTo>
                  <a:cubicBezTo>
                    <a:pt x="52070" y="242570"/>
                    <a:pt x="48260" y="220980"/>
                    <a:pt x="54610" y="195580"/>
                  </a:cubicBezTo>
                  <a:cubicBezTo>
                    <a:pt x="60960" y="166370"/>
                    <a:pt x="82550" y="124460"/>
                    <a:pt x="107950" y="107950"/>
                  </a:cubicBezTo>
                  <a:cubicBezTo>
                    <a:pt x="132080" y="92710"/>
                    <a:pt x="170180" y="90170"/>
                    <a:pt x="204470" y="97790"/>
                  </a:cubicBezTo>
                  <a:cubicBezTo>
                    <a:pt x="250190" y="109220"/>
                    <a:pt x="302260" y="149860"/>
                    <a:pt x="351790" y="190500"/>
                  </a:cubicBezTo>
                  <a:cubicBezTo>
                    <a:pt x="414020" y="240030"/>
                    <a:pt x="523240" y="331470"/>
                    <a:pt x="538480" y="386080"/>
                  </a:cubicBezTo>
                  <a:cubicBezTo>
                    <a:pt x="547370" y="417830"/>
                    <a:pt x="535940" y="450850"/>
                    <a:pt x="519430" y="469900"/>
                  </a:cubicBezTo>
                  <a:cubicBezTo>
                    <a:pt x="502920" y="490220"/>
                    <a:pt x="464820" y="505460"/>
                    <a:pt x="440690" y="502920"/>
                  </a:cubicBezTo>
                  <a:cubicBezTo>
                    <a:pt x="415290" y="499110"/>
                    <a:pt x="382270" y="473710"/>
                    <a:pt x="369570" y="454660"/>
                  </a:cubicBezTo>
                  <a:cubicBezTo>
                    <a:pt x="358140" y="438150"/>
                    <a:pt x="356870" y="415290"/>
                    <a:pt x="359410" y="396240"/>
                  </a:cubicBezTo>
                  <a:cubicBezTo>
                    <a:pt x="361950" y="378460"/>
                    <a:pt x="370840" y="356870"/>
                    <a:pt x="387350" y="345440"/>
                  </a:cubicBezTo>
                  <a:cubicBezTo>
                    <a:pt x="405130" y="330200"/>
                    <a:pt x="444500" y="316230"/>
                    <a:pt x="469900" y="321310"/>
                  </a:cubicBezTo>
                  <a:cubicBezTo>
                    <a:pt x="494030" y="327660"/>
                    <a:pt x="525780" y="354330"/>
                    <a:pt x="534670" y="377190"/>
                  </a:cubicBezTo>
                  <a:cubicBezTo>
                    <a:pt x="544830" y="400050"/>
                    <a:pt x="537210" y="441960"/>
                    <a:pt x="525780" y="462280"/>
                  </a:cubicBezTo>
                  <a:cubicBezTo>
                    <a:pt x="515620" y="480060"/>
                    <a:pt x="496570" y="491490"/>
                    <a:pt x="478790" y="497840"/>
                  </a:cubicBezTo>
                  <a:cubicBezTo>
                    <a:pt x="462280" y="504190"/>
                    <a:pt x="444500" y="508000"/>
                    <a:pt x="420370" y="497840"/>
                  </a:cubicBezTo>
                  <a:cubicBezTo>
                    <a:pt x="364490" y="476250"/>
                    <a:pt x="181610" y="325120"/>
                    <a:pt x="180340" y="275590"/>
                  </a:cubicBezTo>
                  <a:cubicBezTo>
                    <a:pt x="179070" y="250190"/>
                    <a:pt x="215900" y="215900"/>
                    <a:pt x="234950" y="218440"/>
                  </a:cubicBezTo>
                  <a:cubicBezTo>
                    <a:pt x="270510" y="224790"/>
                    <a:pt x="327660" y="386080"/>
                    <a:pt x="346710" y="462280"/>
                  </a:cubicBezTo>
                  <a:cubicBezTo>
                    <a:pt x="361950" y="521970"/>
                    <a:pt x="363220" y="585470"/>
                    <a:pt x="355600" y="631190"/>
                  </a:cubicBezTo>
                  <a:cubicBezTo>
                    <a:pt x="351790" y="665480"/>
                    <a:pt x="345440" y="706120"/>
                    <a:pt x="326390" y="717550"/>
                  </a:cubicBezTo>
                  <a:cubicBezTo>
                    <a:pt x="308610" y="726440"/>
                    <a:pt x="255270" y="715010"/>
                    <a:pt x="250190" y="699770"/>
                  </a:cubicBezTo>
                  <a:cubicBezTo>
                    <a:pt x="242570" y="676910"/>
                    <a:pt x="320040" y="612140"/>
                    <a:pt x="358140" y="574040"/>
                  </a:cubicBezTo>
                  <a:cubicBezTo>
                    <a:pt x="397510" y="534670"/>
                    <a:pt x="454660" y="497840"/>
                    <a:pt x="485140" y="463550"/>
                  </a:cubicBezTo>
                  <a:cubicBezTo>
                    <a:pt x="506730" y="439420"/>
                    <a:pt x="538480" y="420370"/>
                    <a:pt x="530860" y="394970"/>
                  </a:cubicBezTo>
                  <a:cubicBezTo>
                    <a:pt x="514350" y="326390"/>
                    <a:pt x="78740" y="194310"/>
                    <a:pt x="22860" y="130810"/>
                  </a:cubicBezTo>
                  <a:cubicBezTo>
                    <a:pt x="5080" y="111760"/>
                    <a:pt x="2540" y="95250"/>
                    <a:pt x="1270" y="80010"/>
                  </a:cubicBezTo>
                  <a:cubicBezTo>
                    <a:pt x="0" y="67310"/>
                    <a:pt x="3810" y="54610"/>
                    <a:pt x="10160" y="43180"/>
                  </a:cubicBezTo>
                  <a:cubicBezTo>
                    <a:pt x="17780" y="29210"/>
                    <a:pt x="34290" y="12700"/>
                    <a:pt x="50800" y="6350"/>
                  </a:cubicBezTo>
                  <a:cubicBezTo>
                    <a:pt x="66040" y="0"/>
                    <a:pt x="105410" y="5080"/>
                    <a:pt x="105410" y="508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29" id="29"/>
          <p:cNvSpPr txBox="true"/>
          <p:nvPr/>
        </p:nvSpPr>
        <p:spPr>
          <a:xfrm rot="0">
            <a:off x="2028508" y="144468"/>
            <a:ext cx="3447726" cy="414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  <a:spcBef>
                <a:spcPct val="0"/>
              </a:spcBef>
            </a:pPr>
            <a:r>
              <a:rPr lang="en-US" sz="2666">
                <a:solidFill>
                  <a:srgbClr val="000000"/>
                </a:solidFill>
                <a:latin typeface="Yusei Magic Bold"/>
              </a:rPr>
              <a:t>Clasificare tulburare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71442" y="1476569"/>
            <a:ext cx="1514516" cy="28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2"/>
              </a:lnSpc>
              <a:spcBef>
                <a:spcPct val="0"/>
              </a:spcBef>
            </a:pPr>
            <a:r>
              <a:rPr lang="en-US" sz="1852">
                <a:solidFill>
                  <a:srgbClr val="000000"/>
                </a:solidFill>
                <a:latin typeface="Yusei Magic Bold"/>
              </a:rPr>
              <a:t>input pacient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774882" y="8582025"/>
            <a:ext cx="1812733" cy="243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25"/>
              </a:lnSpc>
              <a:spcBef>
                <a:spcPct val="0"/>
              </a:spcBef>
            </a:pPr>
            <a:r>
              <a:rPr lang="en-US" sz="1604">
                <a:solidFill>
                  <a:srgbClr val="000000"/>
                </a:solidFill>
                <a:latin typeface="Yusei Magic Bold"/>
              </a:rPr>
              <a:t>Output: tulburare 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172891" y="144468"/>
            <a:ext cx="3273661" cy="414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  <a:spcBef>
                <a:spcPct val="0"/>
              </a:spcBef>
            </a:pPr>
            <a:r>
              <a:rPr lang="en-US" sz="2666">
                <a:solidFill>
                  <a:srgbClr val="000000"/>
                </a:solidFill>
                <a:latin typeface="Yusei Magic Bold"/>
              </a:rPr>
              <a:t>Clasificare psiholog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149063" y="8582025"/>
            <a:ext cx="1742237" cy="243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25"/>
              </a:lnSpc>
              <a:spcBef>
                <a:spcPct val="0"/>
              </a:spcBef>
            </a:pPr>
            <a:r>
              <a:rPr lang="en-US" sz="1604">
                <a:solidFill>
                  <a:srgbClr val="000000"/>
                </a:solidFill>
                <a:latin typeface="Yusei Magic Bold"/>
              </a:rPr>
              <a:t>Output: terapeut 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10074311" y="8046244"/>
            <a:ext cx="1816989" cy="409136"/>
            <a:chOff x="0" y="0"/>
            <a:chExt cx="2967990" cy="66831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48260" y="52180"/>
              <a:ext cx="2868930" cy="569970"/>
            </a:xfrm>
            <a:custGeom>
              <a:avLst/>
              <a:gdLst/>
              <a:ahLst/>
              <a:cxnLst/>
              <a:rect r="r" b="b" t="t" l="l"/>
              <a:pathLst>
                <a:path h="569970" w="2868930">
                  <a:moveTo>
                    <a:pt x="78740" y="274951"/>
                  </a:moveTo>
                  <a:cubicBezTo>
                    <a:pt x="1079500" y="238826"/>
                    <a:pt x="1245870" y="166576"/>
                    <a:pt x="1385570" y="150521"/>
                  </a:cubicBezTo>
                  <a:cubicBezTo>
                    <a:pt x="1488440" y="138479"/>
                    <a:pt x="1534160" y="154535"/>
                    <a:pt x="1654810" y="148514"/>
                  </a:cubicBezTo>
                  <a:cubicBezTo>
                    <a:pt x="1901190" y="134465"/>
                    <a:pt x="2642870" y="0"/>
                    <a:pt x="2777490" y="28097"/>
                  </a:cubicBezTo>
                  <a:cubicBezTo>
                    <a:pt x="2807970" y="34118"/>
                    <a:pt x="2818130" y="36125"/>
                    <a:pt x="2832100" y="56195"/>
                  </a:cubicBezTo>
                  <a:cubicBezTo>
                    <a:pt x="2849880" y="82285"/>
                    <a:pt x="2867660" y="140486"/>
                    <a:pt x="2867660" y="178618"/>
                  </a:cubicBezTo>
                  <a:cubicBezTo>
                    <a:pt x="2868930" y="208722"/>
                    <a:pt x="2858770" y="240833"/>
                    <a:pt x="2846070" y="262909"/>
                  </a:cubicBezTo>
                  <a:cubicBezTo>
                    <a:pt x="2834640" y="284985"/>
                    <a:pt x="2815590" y="303048"/>
                    <a:pt x="2797810" y="309069"/>
                  </a:cubicBezTo>
                  <a:cubicBezTo>
                    <a:pt x="2780030" y="315090"/>
                    <a:pt x="2757170" y="315090"/>
                    <a:pt x="2740660" y="299034"/>
                  </a:cubicBezTo>
                  <a:cubicBezTo>
                    <a:pt x="2720340" y="280972"/>
                    <a:pt x="2693670" y="232805"/>
                    <a:pt x="2688590" y="192666"/>
                  </a:cubicBezTo>
                  <a:cubicBezTo>
                    <a:pt x="2684780" y="154535"/>
                    <a:pt x="2697480" y="94326"/>
                    <a:pt x="2716530" y="66229"/>
                  </a:cubicBezTo>
                  <a:cubicBezTo>
                    <a:pt x="2734310" y="40139"/>
                    <a:pt x="2773680" y="26091"/>
                    <a:pt x="2797810" y="32111"/>
                  </a:cubicBezTo>
                  <a:cubicBezTo>
                    <a:pt x="2816860" y="36125"/>
                    <a:pt x="2834640" y="56195"/>
                    <a:pt x="2846070" y="78271"/>
                  </a:cubicBezTo>
                  <a:cubicBezTo>
                    <a:pt x="2858770" y="100347"/>
                    <a:pt x="2866390" y="134465"/>
                    <a:pt x="2867660" y="162562"/>
                  </a:cubicBezTo>
                  <a:cubicBezTo>
                    <a:pt x="2868930" y="190659"/>
                    <a:pt x="2862580" y="226784"/>
                    <a:pt x="2852420" y="250868"/>
                  </a:cubicBezTo>
                  <a:cubicBezTo>
                    <a:pt x="2842260" y="274951"/>
                    <a:pt x="2834640" y="288999"/>
                    <a:pt x="2806700" y="305055"/>
                  </a:cubicBezTo>
                  <a:cubicBezTo>
                    <a:pt x="2683510" y="379312"/>
                    <a:pt x="1940560" y="417443"/>
                    <a:pt x="1695450" y="431492"/>
                  </a:cubicBezTo>
                  <a:cubicBezTo>
                    <a:pt x="1573530" y="437513"/>
                    <a:pt x="1527810" y="419450"/>
                    <a:pt x="1421130" y="431492"/>
                  </a:cubicBezTo>
                  <a:cubicBezTo>
                    <a:pt x="1275080" y="445540"/>
                    <a:pt x="1090930" y="517790"/>
                    <a:pt x="895350" y="535853"/>
                  </a:cubicBezTo>
                  <a:cubicBezTo>
                    <a:pt x="650240" y="557929"/>
                    <a:pt x="163830" y="569971"/>
                    <a:pt x="60960" y="517790"/>
                  </a:cubicBezTo>
                  <a:cubicBezTo>
                    <a:pt x="34290" y="503742"/>
                    <a:pt x="25400" y="489693"/>
                    <a:pt x="15240" y="467617"/>
                  </a:cubicBezTo>
                  <a:cubicBezTo>
                    <a:pt x="5080" y="445540"/>
                    <a:pt x="0" y="409416"/>
                    <a:pt x="2540" y="383325"/>
                  </a:cubicBezTo>
                  <a:cubicBezTo>
                    <a:pt x="3810" y="357235"/>
                    <a:pt x="15240" y="325124"/>
                    <a:pt x="27940" y="307062"/>
                  </a:cubicBezTo>
                  <a:cubicBezTo>
                    <a:pt x="40640" y="288999"/>
                    <a:pt x="78740" y="274951"/>
                    <a:pt x="78740" y="274951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6" id="36"/>
          <p:cNvGrpSpPr/>
          <p:nvPr/>
        </p:nvGrpSpPr>
        <p:grpSpPr>
          <a:xfrm rot="0">
            <a:off x="11464368" y="7784782"/>
            <a:ext cx="624840" cy="728662"/>
            <a:chOff x="0" y="0"/>
            <a:chExt cx="833120" cy="97155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49530" y="45720"/>
              <a:ext cx="735330" cy="876300"/>
            </a:xfrm>
            <a:custGeom>
              <a:avLst/>
              <a:gdLst/>
              <a:ahLst/>
              <a:cxnLst/>
              <a:rect r="r" b="b" t="t" l="l"/>
              <a:pathLst>
                <a:path h="876300" w="735330">
                  <a:moveTo>
                    <a:pt x="105410" y="5080"/>
                  </a:moveTo>
                  <a:cubicBezTo>
                    <a:pt x="661670" y="267970"/>
                    <a:pt x="680720" y="273050"/>
                    <a:pt x="697230" y="293370"/>
                  </a:cubicBezTo>
                  <a:cubicBezTo>
                    <a:pt x="716280" y="314960"/>
                    <a:pt x="730250" y="346710"/>
                    <a:pt x="732790" y="377190"/>
                  </a:cubicBezTo>
                  <a:cubicBezTo>
                    <a:pt x="735330" y="416560"/>
                    <a:pt x="727710" y="462280"/>
                    <a:pt x="701040" y="508000"/>
                  </a:cubicBezTo>
                  <a:cubicBezTo>
                    <a:pt x="657860" y="581660"/>
                    <a:pt x="492760" y="688340"/>
                    <a:pt x="439420" y="746760"/>
                  </a:cubicBezTo>
                  <a:cubicBezTo>
                    <a:pt x="412750" y="777240"/>
                    <a:pt x="407670" y="798830"/>
                    <a:pt x="386080" y="820420"/>
                  </a:cubicBezTo>
                  <a:cubicBezTo>
                    <a:pt x="361950" y="842010"/>
                    <a:pt x="331470" y="872490"/>
                    <a:pt x="300990" y="873760"/>
                  </a:cubicBezTo>
                  <a:cubicBezTo>
                    <a:pt x="267970" y="876300"/>
                    <a:pt x="214630" y="845820"/>
                    <a:pt x="194310" y="819150"/>
                  </a:cubicBezTo>
                  <a:cubicBezTo>
                    <a:pt x="176530" y="796290"/>
                    <a:pt x="180340" y="769620"/>
                    <a:pt x="176530" y="734060"/>
                  </a:cubicBezTo>
                  <a:cubicBezTo>
                    <a:pt x="168910" y="674370"/>
                    <a:pt x="187960" y="570230"/>
                    <a:pt x="168910" y="495300"/>
                  </a:cubicBezTo>
                  <a:cubicBezTo>
                    <a:pt x="149860" y="417830"/>
                    <a:pt x="76200" y="330200"/>
                    <a:pt x="60960" y="274320"/>
                  </a:cubicBezTo>
                  <a:cubicBezTo>
                    <a:pt x="52070" y="242570"/>
                    <a:pt x="48260" y="220980"/>
                    <a:pt x="54610" y="195580"/>
                  </a:cubicBezTo>
                  <a:cubicBezTo>
                    <a:pt x="60960" y="166370"/>
                    <a:pt x="82550" y="124460"/>
                    <a:pt x="107950" y="107950"/>
                  </a:cubicBezTo>
                  <a:cubicBezTo>
                    <a:pt x="132080" y="92710"/>
                    <a:pt x="170180" y="90170"/>
                    <a:pt x="204470" y="97790"/>
                  </a:cubicBezTo>
                  <a:cubicBezTo>
                    <a:pt x="250190" y="109220"/>
                    <a:pt x="302260" y="149860"/>
                    <a:pt x="351790" y="190500"/>
                  </a:cubicBezTo>
                  <a:cubicBezTo>
                    <a:pt x="414020" y="240030"/>
                    <a:pt x="523240" y="331470"/>
                    <a:pt x="538480" y="386080"/>
                  </a:cubicBezTo>
                  <a:cubicBezTo>
                    <a:pt x="547370" y="417830"/>
                    <a:pt x="535940" y="450850"/>
                    <a:pt x="519430" y="469900"/>
                  </a:cubicBezTo>
                  <a:cubicBezTo>
                    <a:pt x="502920" y="490220"/>
                    <a:pt x="464820" y="505460"/>
                    <a:pt x="440690" y="502920"/>
                  </a:cubicBezTo>
                  <a:cubicBezTo>
                    <a:pt x="415290" y="499110"/>
                    <a:pt x="382270" y="473710"/>
                    <a:pt x="369570" y="454660"/>
                  </a:cubicBezTo>
                  <a:cubicBezTo>
                    <a:pt x="358140" y="438150"/>
                    <a:pt x="356870" y="415290"/>
                    <a:pt x="359410" y="396240"/>
                  </a:cubicBezTo>
                  <a:cubicBezTo>
                    <a:pt x="361950" y="378460"/>
                    <a:pt x="370840" y="356870"/>
                    <a:pt x="387350" y="345440"/>
                  </a:cubicBezTo>
                  <a:cubicBezTo>
                    <a:pt x="405130" y="330200"/>
                    <a:pt x="444500" y="316230"/>
                    <a:pt x="469900" y="321310"/>
                  </a:cubicBezTo>
                  <a:cubicBezTo>
                    <a:pt x="494030" y="327660"/>
                    <a:pt x="525780" y="354330"/>
                    <a:pt x="534670" y="377190"/>
                  </a:cubicBezTo>
                  <a:cubicBezTo>
                    <a:pt x="544830" y="400050"/>
                    <a:pt x="537210" y="441960"/>
                    <a:pt x="525780" y="462280"/>
                  </a:cubicBezTo>
                  <a:cubicBezTo>
                    <a:pt x="515620" y="480060"/>
                    <a:pt x="496570" y="491490"/>
                    <a:pt x="478790" y="497840"/>
                  </a:cubicBezTo>
                  <a:cubicBezTo>
                    <a:pt x="462280" y="504190"/>
                    <a:pt x="444500" y="508000"/>
                    <a:pt x="420370" y="497840"/>
                  </a:cubicBezTo>
                  <a:cubicBezTo>
                    <a:pt x="364490" y="476250"/>
                    <a:pt x="181610" y="325120"/>
                    <a:pt x="180340" y="275590"/>
                  </a:cubicBezTo>
                  <a:cubicBezTo>
                    <a:pt x="179070" y="250190"/>
                    <a:pt x="215900" y="215900"/>
                    <a:pt x="234950" y="218440"/>
                  </a:cubicBezTo>
                  <a:cubicBezTo>
                    <a:pt x="270510" y="224790"/>
                    <a:pt x="327660" y="386080"/>
                    <a:pt x="346710" y="462280"/>
                  </a:cubicBezTo>
                  <a:cubicBezTo>
                    <a:pt x="361950" y="521970"/>
                    <a:pt x="363220" y="585470"/>
                    <a:pt x="355600" y="631190"/>
                  </a:cubicBezTo>
                  <a:cubicBezTo>
                    <a:pt x="351790" y="665480"/>
                    <a:pt x="345440" y="706120"/>
                    <a:pt x="326390" y="717550"/>
                  </a:cubicBezTo>
                  <a:cubicBezTo>
                    <a:pt x="308610" y="726440"/>
                    <a:pt x="255270" y="715010"/>
                    <a:pt x="250190" y="699770"/>
                  </a:cubicBezTo>
                  <a:cubicBezTo>
                    <a:pt x="242570" y="676910"/>
                    <a:pt x="320040" y="612140"/>
                    <a:pt x="358140" y="574040"/>
                  </a:cubicBezTo>
                  <a:cubicBezTo>
                    <a:pt x="397510" y="534670"/>
                    <a:pt x="454660" y="497840"/>
                    <a:pt x="485140" y="463550"/>
                  </a:cubicBezTo>
                  <a:cubicBezTo>
                    <a:pt x="506730" y="439420"/>
                    <a:pt x="538480" y="420370"/>
                    <a:pt x="530860" y="394970"/>
                  </a:cubicBezTo>
                  <a:cubicBezTo>
                    <a:pt x="514350" y="326390"/>
                    <a:pt x="78740" y="194310"/>
                    <a:pt x="22860" y="130810"/>
                  </a:cubicBezTo>
                  <a:cubicBezTo>
                    <a:pt x="5080" y="111760"/>
                    <a:pt x="2540" y="95250"/>
                    <a:pt x="1270" y="80010"/>
                  </a:cubicBezTo>
                  <a:cubicBezTo>
                    <a:pt x="0" y="67310"/>
                    <a:pt x="3810" y="54610"/>
                    <a:pt x="10160" y="43180"/>
                  </a:cubicBezTo>
                  <a:cubicBezTo>
                    <a:pt x="17780" y="29210"/>
                    <a:pt x="34290" y="12700"/>
                    <a:pt x="50800" y="6350"/>
                  </a:cubicBezTo>
                  <a:cubicBezTo>
                    <a:pt x="66040" y="0"/>
                    <a:pt x="105410" y="5080"/>
                    <a:pt x="105410" y="508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8" id="38"/>
          <p:cNvGrpSpPr/>
          <p:nvPr/>
        </p:nvGrpSpPr>
        <p:grpSpPr>
          <a:xfrm rot="0">
            <a:off x="5484495" y="1393508"/>
            <a:ext cx="7328535" cy="8097203"/>
            <a:chOff x="0" y="0"/>
            <a:chExt cx="9771380" cy="1079627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48260" y="46990"/>
              <a:ext cx="9674860" cy="10703560"/>
            </a:xfrm>
            <a:custGeom>
              <a:avLst/>
              <a:gdLst/>
              <a:ahLst/>
              <a:cxnLst/>
              <a:rect r="r" b="b" t="t" l="l"/>
              <a:pathLst>
                <a:path h="10703560" w="9674860">
                  <a:moveTo>
                    <a:pt x="80010" y="8981440"/>
                  </a:moveTo>
                  <a:cubicBezTo>
                    <a:pt x="795020" y="9003030"/>
                    <a:pt x="1170940" y="9102090"/>
                    <a:pt x="1346200" y="9149080"/>
                  </a:cubicBezTo>
                  <a:cubicBezTo>
                    <a:pt x="1436370" y="9174480"/>
                    <a:pt x="1469390" y="9185910"/>
                    <a:pt x="1549400" y="9216390"/>
                  </a:cubicBezTo>
                  <a:cubicBezTo>
                    <a:pt x="1666240" y="9259571"/>
                    <a:pt x="1812290" y="9320530"/>
                    <a:pt x="1978660" y="9398000"/>
                  </a:cubicBezTo>
                  <a:cubicBezTo>
                    <a:pt x="2219960" y="9511030"/>
                    <a:pt x="2548890" y="9706610"/>
                    <a:pt x="2849880" y="9842500"/>
                  </a:cubicBezTo>
                  <a:cubicBezTo>
                    <a:pt x="3159760" y="9982200"/>
                    <a:pt x="3562350" y="10142221"/>
                    <a:pt x="3813810" y="10224771"/>
                  </a:cubicBezTo>
                  <a:cubicBezTo>
                    <a:pt x="3968750" y="10275571"/>
                    <a:pt x="4072890" y="10299700"/>
                    <a:pt x="4199890" y="10325100"/>
                  </a:cubicBezTo>
                  <a:cubicBezTo>
                    <a:pt x="4320540" y="10350500"/>
                    <a:pt x="4423410" y="10354310"/>
                    <a:pt x="4555490" y="10377171"/>
                  </a:cubicBezTo>
                  <a:cubicBezTo>
                    <a:pt x="4720590" y="10403840"/>
                    <a:pt x="4930140" y="10457180"/>
                    <a:pt x="5110480" y="10482580"/>
                  </a:cubicBezTo>
                  <a:cubicBezTo>
                    <a:pt x="5278120" y="10506710"/>
                    <a:pt x="5391150" y="10518140"/>
                    <a:pt x="5599430" y="10527030"/>
                  </a:cubicBezTo>
                  <a:cubicBezTo>
                    <a:pt x="5969000" y="10543540"/>
                    <a:pt x="6863080" y="10535921"/>
                    <a:pt x="7139940" y="10528300"/>
                  </a:cubicBezTo>
                  <a:cubicBezTo>
                    <a:pt x="7241540" y="10525760"/>
                    <a:pt x="7265670" y="10525760"/>
                    <a:pt x="7348220" y="10516871"/>
                  </a:cubicBezTo>
                  <a:cubicBezTo>
                    <a:pt x="7476490" y="10504171"/>
                    <a:pt x="7689850" y="10467340"/>
                    <a:pt x="7828280" y="10440671"/>
                  </a:cubicBezTo>
                  <a:cubicBezTo>
                    <a:pt x="7934960" y="10419080"/>
                    <a:pt x="8006080" y="10402571"/>
                    <a:pt x="8108950" y="10373360"/>
                  </a:cubicBezTo>
                  <a:cubicBezTo>
                    <a:pt x="8237220" y="10336530"/>
                    <a:pt x="8445500" y="10266680"/>
                    <a:pt x="8538210" y="10231121"/>
                  </a:cubicBezTo>
                  <a:cubicBezTo>
                    <a:pt x="8583930" y="10214610"/>
                    <a:pt x="8602980" y="10208260"/>
                    <a:pt x="8638540" y="10187940"/>
                  </a:cubicBezTo>
                  <a:cubicBezTo>
                    <a:pt x="8681720" y="10162540"/>
                    <a:pt x="8735060" y="10126980"/>
                    <a:pt x="8774430" y="10086340"/>
                  </a:cubicBezTo>
                  <a:cubicBezTo>
                    <a:pt x="8816340" y="10045700"/>
                    <a:pt x="8853170" y="9994900"/>
                    <a:pt x="8881110" y="9944100"/>
                  </a:cubicBezTo>
                  <a:cubicBezTo>
                    <a:pt x="8907780" y="9893300"/>
                    <a:pt x="8914130" y="9846310"/>
                    <a:pt x="8939530" y="9785350"/>
                  </a:cubicBezTo>
                  <a:cubicBezTo>
                    <a:pt x="8975090" y="9697721"/>
                    <a:pt x="9051290" y="9569450"/>
                    <a:pt x="9085580" y="9476740"/>
                  </a:cubicBezTo>
                  <a:cubicBezTo>
                    <a:pt x="9110980" y="9404350"/>
                    <a:pt x="9124950" y="9347200"/>
                    <a:pt x="9136380" y="9279890"/>
                  </a:cubicBezTo>
                  <a:cubicBezTo>
                    <a:pt x="9147810" y="9212580"/>
                    <a:pt x="9141460" y="9146540"/>
                    <a:pt x="9152890" y="9072880"/>
                  </a:cubicBezTo>
                  <a:cubicBezTo>
                    <a:pt x="9164320" y="8989060"/>
                    <a:pt x="9199880" y="8883650"/>
                    <a:pt x="9212580" y="8803640"/>
                  </a:cubicBezTo>
                  <a:cubicBezTo>
                    <a:pt x="9222740" y="8740140"/>
                    <a:pt x="9237980" y="8675371"/>
                    <a:pt x="9227820" y="8629650"/>
                  </a:cubicBezTo>
                  <a:cubicBezTo>
                    <a:pt x="9221470" y="8597900"/>
                    <a:pt x="9208770" y="8582660"/>
                    <a:pt x="9187180" y="8552180"/>
                  </a:cubicBezTo>
                  <a:cubicBezTo>
                    <a:pt x="9146540" y="8500110"/>
                    <a:pt x="9039860" y="8416290"/>
                    <a:pt x="8985250" y="8356600"/>
                  </a:cubicBezTo>
                  <a:cubicBezTo>
                    <a:pt x="8942070" y="8310880"/>
                    <a:pt x="8919210" y="8285480"/>
                    <a:pt x="8877300" y="8227060"/>
                  </a:cubicBezTo>
                  <a:cubicBezTo>
                    <a:pt x="8803640" y="8124190"/>
                    <a:pt x="8680450" y="7881621"/>
                    <a:pt x="8597900" y="7783830"/>
                  </a:cubicBezTo>
                  <a:cubicBezTo>
                    <a:pt x="8549640" y="7726680"/>
                    <a:pt x="8515350" y="7705090"/>
                    <a:pt x="8462010" y="7663180"/>
                  </a:cubicBezTo>
                  <a:cubicBezTo>
                    <a:pt x="8395970" y="7611110"/>
                    <a:pt x="8319770" y="7575550"/>
                    <a:pt x="8229600" y="7499350"/>
                  </a:cubicBezTo>
                  <a:cubicBezTo>
                    <a:pt x="8078470" y="7369810"/>
                    <a:pt x="7825740" y="7100571"/>
                    <a:pt x="7672070" y="6927850"/>
                  </a:cubicBezTo>
                  <a:cubicBezTo>
                    <a:pt x="7553960" y="6794500"/>
                    <a:pt x="7477760" y="6696710"/>
                    <a:pt x="7376160" y="6559550"/>
                  </a:cubicBezTo>
                  <a:cubicBezTo>
                    <a:pt x="7256780" y="6396990"/>
                    <a:pt x="7091680" y="6165850"/>
                    <a:pt x="7002780" y="6013450"/>
                  </a:cubicBezTo>
                  <a:cubicBezTo>
                    <a:pt x="6945630" y="5913120"/>
                    <a:pt x="6922770" y="5859780"/>
                    <a:pt x="6877050" y="5753100"/>
                  </a:cubicBezTo>
                  <a:cubicBezTo>
                    <a:pt x="6808470" y="5594350"/>
                    <a:pt x="6741160" y="5353050"/>
                    <a:pt x="6645910" y="5144770"/>
                  </a:cubicBezTo>
                  <a:cubicBezTo>
                    <a:pt x="6537960" y="4909820"/>
                    <a:pt x="6346190" y="4607560"/>
                    <a:pt x="6254750" y="4418330"/>
                  </a:cubicBezTo>
                  <a:cubicBezTo>
                    <a:pt x="6197600" y="4301490"/>
                    <a:pt x="6160770" y="4229100"/>
                    <a:pt x="6129020" y="4127500"/>
                  </a:cubicBezTo>
                  <a:cubicBezTo>
                    <a:pt x="6097270" y="4022090"/>
                    <a:pt x="6080760" y="3912870"/>
                    <a:pt x="6069330" y="3796030"/>
                  </a:cubicBezTo>
                  <a:cubicBezTo>
                    <a:pt x="6056630" y="3665220"/>
                    <a:pt x="6059170" y="3462020"/>
                    <a:pt x="6065520" y="3376930"/>
                  </a:cubicBezTo>
                  <a:cubicBezTo>
                    <a:pt x="6068060" y="3338830"/>
                    <a:pt x="6069330" y="3333750"/>
                    <a:pt x="6078220" y="3294380"/>
                  </a:cubicBezTo>
                  <a:cubicBezTo>
                    <a:pt x="6106160" y="3181350"/>
                    <a:pt x="6215380" y="2849880"/>
                    <a:pt x="6289040" y="2654300"/>
                  </a:cubicBezTo>
                  <a:cubicBezTo>
                    <a:pt x="6353810" y="2485390"/>
                    <a:pt x="6447790" y="2280920"/>
                    <a:pt x="6490970" y="2185670"/>
                  </a:cubicBezTo>
                  <a:cubicBezTo>
                    <a:pt x="6510020" y="2143760"/>
                    <a:pt x="6511290" y="2136140"/>
                    <a:pt x="6534150" y="2095500"/>
                  </a:cubicBezTo>
                  <a:cubicBezTo>
                    <a:pt x="6588760" y="1996440"/>
                    <a:pt x="6751320" y="1729740"/>
                    <a:pt x="6840220" y="1605280"/>
                  </a:cubicBezTo>
                  <a:cubicBezTo>
                    <a:pt x="6898640" y="1524000"/>
                    <a:pt x="6955790" y="1456690"/>
                    <a:pt x="6997700" y="1410970"/>
                  </a:cubicBezTo>
                  <a:cubicBezTo>
                    <a:pt x="7021830" y="1385570"/>
                    <a:pt x="7028180" y="1377950"/>
                    <a:pt x="7061200" y="1352550"/>
                  </a:cubicBezTo>
                  <a:cubicBezTo>
                    <a:pt x="7142480" y="1290320"/>
                    <a:pt x="7377430" y="1164590"/>
                    <a:pt x="7518400" y="1061720"/>
                  </a:cubicBezTo>
                  <a:cubicBezTo>
                    <a:pt x="7650480" y="966470"/>
                    <a:pt x="7774940" y="847090"/>
                    <a:pt x="7885430" y="763270"/>
                  </a:cubicBezTo>
                  <a:cubicBezTo>
                    <a:pt x="7973060" y="697230"/>
                    <a:pt x="8030210" y="651510"/>
                    <a:pt x="8126730" y="595630"/>
                  </a:cubicBezTo>
                  <a:cubicBezTo>
                    <a:pt x="8252460" y="521970"/>
                    <a:pt x="8440420" y="434340"/>
                    <a:pt x="8582660" y="375920"/>
                  </a:cubicBezTo>
                  <a:cubicBezTo>
                    <a:pt x="8704580" y="325120"/>
                    <a:pt x="8798560" y="304800"/>
                    <a:pt x="8925560" y="256540"/>
                  </a:cubicBezTo>
                  <a:cubicBezTo>
                    <a:pt x="9089390" y="193040"/>
                    <a:pt x="9362440" y="50800"/>
                    <a:pt x="9478010" y="19050"/>
                  </a:cubicBezTo>
                  <a:cubicBezTo>
                    <a:pt x="9528810" y="5080"/>
                    <a:pt x="9561830" y="0"/>
                    <a:pt x="9591040" y="5080"/>
                  </a:cubicBezTo>
                  <a:cubicBezTo>
                    <a:pt x="9612630" y="7620"/>
                    <a:pt x="9630410" y="13970"/>
                    <a:pt x="9643110" y="27940"/>
                  </a:cubicBezTo>
                  <a:cubicBezTo>
                    <a:pt x="9659620" y="45720"/>
                    <a:pt x="9674860" y="82550"/>
                    <a:pt x="9671050" y="107950"/>
                  </a:cubicBezTo>
                  <a:cubicBezTo>
                    <a:pt x="9667240" y="132080"/>
                    <a:pt x="9641840" y="163830"/>
                    <a:pt x="9621520" y="175260"/>
                  </a:cubicBezTo>
                  <a:cubicBezTo>
                    <a:pt x="9605010" y="185420"/>
                    <a:pt x="9582150" y="187960"/>
                    <a:pt x="9564370" y="181610"/>
                  </a:cubicBezTo>
                  <a:cubicBezTo>
                    <a:pt x="9541510" y="175260"/>
                    <a:pt x="9508490" y="151130"/>
                    <a:pt x="9499600" y="128270"/>
                  </a:cubicBezTo>
                  <a:cubicBezTo>
                    <a:pt x="9489440" y="105410"/>
                    <a:pt x="9494520" y="64770"/>
                    <a:pt x="9507220" y="44450"/>
                  </a:cubicBezTo>
                  <a:cubicBezTo>
                    <a:pt x="9521190" y="24130"/>
                    <a:pt x="9558020" y="6350"/>
                    <a:pt x="9580880" y="3810"/>
                  </a:cubicBezTo>
                  <a:cubicBezTo>
                    <a:pt x="9601200" y="2540"/>
                    <a:pt x="9621520" y="11430"/>
                    <a:pt x="9635490" y="21590"/>
                  </a:cubicBezTo>
                  <a:cubicBezTo>
                    <a:pt x="9650730" y="33020"/>
                    <a:pt x="9663430" y="52070"/>
                    <a:pt x="9668510" y="68580"/>
                  </a:cubicBezTo>
                  <a:cubicBezTo>
                    <a:pt x="9673590" y="86360"/>
                    <a:pt x="9672320" y="109220"/>
                    <a:pt x="9665970" y="127000"/>
                  </a:cubicBezTo>
                  <a:cubicBezTo>
                    <a:pt x="9659620" y="143510"/>
                    <a:pt x="9648190" y="158750"/>
                    <a:pt x="9629140" y="170180"/>
                  </a:cubicBezTo>
                  <a:cubicBezTo>
                    <a:pt x="9601200" y="187960"/>
                    <a:pt x="9555480" y="181610"/>
                    <a:pt x="9502140" y="199390"/>
                  </a:cubicBezTo>
                  <a:cubicBezTo>
                    <a:pt x="9408160" y="229870"/>
                    <a:pt x="9251950" y="314960"/>
                    <a:pt x="9122410" y="367030"/>
                  </a:cubicBezTo>
                  <a:cubicBezTo>
                    <a:pt x="8992870" y="419100"/>
                    <a:pt x="8863330" y="452120"/>
                    <a:pt x="8724900" y="509270"/>
                  </a:cubicBezTo>
                  <a:cubicBezTo>
                    <a:pt x="8568690" y="572770"/>
                    <a:pt x="8364220" y="660400"/>
                    <a:pt x="8232140" y="735330"/>
                  </a:cubicBezTo>
                  <a:cubicBezTo>
                    <a:pt x="8135620" y="789940"/>
                    <a:pt x="8081010" y="831850"/>
                    <a:pt x="7994650" y="896620"/>
                  </a:cubicBezTo>
                  <a:cubicBezTo>
                    <a:pt x="7881620" y="980440"/>
                    <a:pt x="7753350" y="1104900"/>
                    <a:pt x="7617460" y="1202690"/>
                  </a:cubicBezTo>
                  <a:cubicBezTo>
                    <a:pt x="7471410" y="1308100"/>
                    <a:pt x="7233920" y="1433830"/>
                    <a:pt x="7145020" y="1504950"/>
                  </a:cubicBezTo>
                  <a:cubicBezTo>
                    <a:pt x="7106920" y="1536700"/>
                    <a:pt x="7095490" y="1551940"/>
                    <a:pt x="7070090" y="1582420"/>
                  </a:cubicBezTo>
                  <a:cubicBezTo>
                    <a:pt x="7035800" y="1623060"/>
                    <a:pt x="7005320" y="1664970"/>
                    <a:pt x="6962140" y="1729740"/>
                  </a:cubicBezTo>
                  <a:cubicBezTo>
                    <a:pt x="6882130" y="1850390"/>
                    <a:pt x="6734810" y="2084070"/>
                    <a:pt x="6647180" y="2255520"/>
                  </a:cubicBezTo>
                  <a:cubicBezTo>
                    <a:pt x="6568440" y="2410460"/>
                    <a:pt x="6513830" y="2541270"/>
                    <a:pt x="6451600" y="2710180"/>
                  </a:cubicBezTo>
                  <a:cubicBezTo>
                    <a:pt x="6376670" y="2913380"/>
                    <a:pt x="6271260" y="3191510"/>
                    <a:pt x="6242050" y="3395980"/>
                  </a:cubicBezTo>
                  <a:cubicBezTo>
                    <a:pt x="6219190" y="3556000"/>
                    <a:pt x="6236970" y="3719830"/>
                    <a:pt x="6245860" y="3830320"/>
                  </a:cubicBezTo>
                  <a:cubicBezTo>
                    <a:pt x="6250940" y="3900170"/>
                    <a:pt x="6258560" y="3950970"/>
                    <a:pt x="6268720" y="3999230"/>
                  </a:cubicBezTo>
                  <a:cubicBezTo>
                    <a:pt x="6277610" y="4037330"/>
                    <a:pt x="6283960" y="4053840"/>
                    <a:pt x="6301740" y="4099560"/>
                  </a:cubicBezTo>
                  <a:cubicBezTo>
                    <a:pt x="6342380" y="4204970"/>
                    <a:pt x="6455410" y="4451350"/>
                    <a:pt x="6539230" y="4616450"/>
                  </a:cubicBezTo>
                  <a:cubicBezTo>
                    <a:pt x="6620510" y="4775200"/>
                    <a:pt x="6720840" y="4911090"/>
                    <a:pt x="6797040" y="5073650"/>
                  </a:cubicBezTo>
                  <a:cubicBezTo>
                    <a:pt x="6879590" y="5248910"/>
                    <a:pt x="6944360" y="5478780"/>
                    <a:pt x="7012940" y="5636260"/>
                  </a:cubicBezTo>
                  <a:cubicBezTo>
                    <a:pt x="7065010" y="5754370"/>
                    <a:pt x="7096760" y="5830570"/>
                    <a:pt x="7162800" y="5942330"/>
                  </a:cubicBezTo>
                  <a:cubicBezTo>
                    <a:pt x="7250430" y="6093460"/>
                    <a:pt x="7390130" y="6287770"/>
                    <a:pt x="7509510" y="6447790"/>
                  </a:cubicBezTo>
                  <a:cubicBezTo>
                    <a:pt x="7625080" y="6601460"/>
                    <a:pt x="7734300" y="6739890"/>
                    <a:pt x="7867650" y="6885940"/>
                  </a:cubicBezTo>
                  <a:cubicBezTo>
                    <a:pt x="8014970" y="7049771"/>
                    <a:pt x="8224520" y="7264400"/>
                    <a:pt x="8360410" y="7379971"/>
                  </a:cubicBezTo>
                  <a:cubicBezTo>
                    <a:pt x="8445500" y="7452360"/>
                    <a:pt x="8520430" y="7487921"/>
                    <a:pt x="8583930" y="7538721"/>
                  </a:cubicBezTo>
                  <a:cubicBezTo>
                    <a:pt x="8633460" y="7578090"/>
                    <a:pt x="8665210" y="7598410"/>
                    <a:pt x="8712200" y="7654290"/>
                  </a:cubicBezTo>
                  <a:cubicBezTo>
                    <a:pt x="8797290" y="7754621"/>
                    <a:pt x="8931910" y="8011160"/>
                    <a:pt x="9011920" y="8120380"/>
                  </a:cubicBezTo>
                  <a:cubicBezTo>
                    <a:pt x="9058910" y="8183880"/>
                    <a:pt x="9084310" y="8213090"/>
                    <a:pt x="9132570" y="8263890"/>
                  </a:cubicBezTo>
                  <a:cubicBezTo>
                    <a:pt x="9193530" y="8328660"/>
                    <a:pt x="9310370" y="8417560"/>
                    <a:pt x="9352280" y="8469630"/>
                  </a:cubicBezTo>
                  <a:cubicBezTo>
                    <a:pt x="9373870" y="8495030"/>
                    <a:pt x="9385300" y="8503921"/>
                    <a:pt x="9394190" y="8533130"/>
                  </a:cubicBezTo>
                  <a:cubicBezTo>
                    <a:pt x="9409430" y="8587740"/>
                    <a:pt x="9396730" y="8691880"/>
                    <a:pt x="9387840" y="8782050"/>
                  </a:cubicBezTo>
                  <a:cubicBezTo>
                    <a:pt x="9376410" y="8891271"/>
                    <a:pt x="9331960" y="9044940"/>
                    <a:pt x="9320530" y="9145271"/>
                  </a:cubicBezTo>
                  <a:cubicBezTo>
                    <a:pt x="9311640" y="9213850"/>
                    <a:pt x="9320530" y="9262110"/>
                    <a:pt x="9311640" y="9320530"/>
                  </a:cubicBezTo>
                  <a:cubicBezTo>
                    <a:pt x="9302750" y="9381490"/>
                    <a:pt x="9283700" y="9444990"/>
                    <a:pt x="9264650" y="9505950"/>
                  </a:cubicBezTo>
                  <a:cubicBezTo>
                    <a:pt x="9244330" y="9566910"/>
                    <a:pt x="9220200" y="9627871"/>
                    <a:pt x="9193530" y="9683750"/>
                  </a:cubicBezTo>
                  <a:cubicBezTo>
                    <a:pt x="9168130" y="9737090"/>
                    <a:pt x="9133840" y="9781540"/>
                    <a:pt x="9109710" y="9834880"/>
                  </a:cubicBezTo>
                  <a:cubicBezTo>
                    <a:pt x="9084310" y="9889490"/>
                    <a:pt x="9065260" y="9963150"/>
                    <a:pt x="9043670" y="10008871"/>
                  </a:cubicBezTo>
                  <a:cubicBezTo>
                    <a:pt x="9029700" y="10039350"/>
                    <a:pt x="9022080" y="10054590"/>
                    <a:pt x="9004300" y="10082530"/>
                  </a:cubicBezTo>
                  <a:cubicBezTo>
                    <a:pt x="8976360" y="10121900"/>
                    <a:pt x="8936990" y="10173971"/>
                    <a:pt x="8890000" y="10217150"/>
                  </a:cubicBezTo>
                  <a:cubicBezTo>
                    <a:pt x="8832850" y="10267950"/>
                    <a:pt x="8757920" y="10318750"/>
                    <a:pt x="8676640" y="10360660"/>
                  </a:cubicBezTo>
                  <a:cubicBezTo>
                    <a:pt x="8582660" y="10407650"/>
                    <a:pt x="8473440" y="10439400"/>
                    <a:pt x="8356600" y="10476230"/>
                  </a:cubicBezTo>
                  <a:cubicBezTo>
                    <a:pt x="8220710" y="10518140"/>
                    <a:pt x="8064500" y="10561321"/>
                    <a:pt x="7905750" y="10594340"/>
                  </a:cubicBezTo>
                  <a:cubicBezTo>
                    <a:pt x="7733030" y="10631171"/>
                    <a:pt x="7551420" y="10665460"/>
                    <a:pt x="7357110" y="10683240"/>
                  </a:cubicBezTo>
                  <a:cubicBezTo>
                    <a:pt x="7136130" y="10703560"/>
                    <a:pt x="6904990" y="10697210"/>
                    <a:pt x="6649720" y="10697210"/>
                  </a:cubicBezTo>
                  <a:cubicBezTo>
                    <a:pt x="6346190" y="10697210"/>
                    <a:pt x="5955030" y="10694671"/>
                    <a:pt x="5655310" y="10676890"/>
                  </a:cubicBezTo>
                  <a:cubicBezTo>
                    <a:pt x="5407660" y="10662921"/>
                    <a:pt x="5215890" y="10643871"/>
                    <a:pt x="4977130" y="10613390"/>
                  </a:cubicBezTo>
                  <a:cubicBezTo>
                    <a:pt x="4706620" y="10579100"/>
                    <a:pt x="4340860" y="10520680"/>
                    <a:pt x="4117340" y="10472421"/>
                  </a:cubicBezTo>
                  <a:cubicBezTo>
                    <a:pt x="3971290" y="10441940"/>
                    <a:pt x="3884930" y="10417810"/>
                    <a:pt x="3760470" y="10379710"/>
                  </a:cubicBezTo>
                  <a:cubicBezTo>
                    <a:pt x="3619500" y="10335260"/>
                    <a:pt x="3472180" y="10279380"/>
                    <a:pt x="3312160" y="10217150"/>
                  </a:cubicBezTo>
                  <a:cubicBezTo>
                    <a:pt x="3124200" y="10144760"/>
                    <a:pt x="2881630" y="10050780"/>
                    <a:pt x="2703830" y="9965690"/>
                  </a:cubicBezTo>
                  <a:cubicBezTo>
                    <a:pt x="2561590" y="9897110"/>
                    <a:pt x="2457450" y="9825990"/>
                    <a:pt x="2326640" y="9758680"/>
                  </a:cubicBezTo>
                  <a:cubicBezTo>
                    <a:pt x="2192020" y="9687561"/>
                    <a:pt x="2051050" y="9618980"/>
                    <a:pt x="1907540" y="9552940"/>
                  </a:cubicBezTo>
                  <a:cubicBezTo>
                    <a:pt x="1757680" y="9485630"/>
                    <a:pt x="1577340" y="9405621"/>
                    <a:pt x="1442720" y="9359900"/>
                  </a:cubicBezTo>
                  <a:cubicBezTo>
                    <a:pt x="1344930" y="9325610"/>
                    <a:pt x="1289050" y="9314180"/>
                    <a:pt x="1183640" y="9287510"/>
                  </a:cubicBezTo>
                  <a:cubicBezTo>
                    <a:pt x="1022350" y="9248140"/>
                    <a:pt x="767080" y="9179560"/>
                    <a:pt x="568960" y="9152890"/>
                  </a:cubicBezTo>
                  <a:cubicBezTo>
                    <a:pt x="388620" y="9130030"/>
                    <a:pt x="107950" y="9156700"/>
                    <a:pt x="43180" y="9130030"/>
                  </a:cubicBezTo>
                  <a:cubicBezTo>
                    <a:pt x="26670" y="9122410"/>
                    <a:pt x="21590" y="9116060"/>
                    <a:pt x="15240" y="9104630"/>
                  </a:cubicBezTo>
                  <a:cubicBezTo>
                    <a:pt x="7620" y="9091930"/>
                    <a:pt x="0" y="9067800"/>
                    <a:pt x="2540" y="9051290"/>
                  </a:cubicBezTo>
                  <a:cubicBezTo>
                    <a:pt x="3810" y="9033510"/>
                    <a:pt x="15240" y="9013190"/>
                    <a:pt x="27940" y="9001760"/>
                  </a:cubicBezTo>
                  <a:cubicBezTo>
                    <a:pt x="40640" y="8990330"/>
                    <a:pt x="80010" y="8981440"/>
                    <a:pt x="80010" y="898144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0" id="40"/>
          <p:cNvGrpSpPr/>
          <p:nvPr/>
        </p:nvGrpSpPr>
        <p:grpSpPr>
          <a:xfrm rot="0">
            <a:off x="12163425" y="1317308"/>
            <a:ext cx="557212" cy="242888"/>
            <a:chOff x="0" y="0"/>
            <a:chExt cx="742950" cy="32385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48260" y="50800"/>
              <a:ext cx="645160" cy="220980"/>
            </a:xfrm>
            <a:custGeom>
              <a:avLst/>
              <a:gdLst/>
              <a:ahLst/>
              <a:cxnLst/>
              <a:rect r="r" b="b" t="t" l="l"/>
              <a:pathLst>
                <a:path h="220980" w="645160">
                  <a:moveTo>
                    <a:pt x="80010" y="0"/>
                  </a:moveTo>
                  <a:cubicBezTo>
                    <a:pt x="441960" y="25400"/>
                    <a:pt x="551180" y="35560"/>
                    <a:pt x="595630" y="58420"/>
                  </a:cubicBezTo>
                  <a:cubicBezTo>
                    <a:pt x="615950" y="69850"/>
                    <a:pt x="626110" y="82550"/>
                    <a:pt x="633730" y="97790"/>
                  </a:cubicBezTo>
                  <a:cubicBezTo>
                    <a:pt x="641350" y="113030"/>
                    <a:pt x="645160" y="134620"/>
                    <a:pt x="641350" y="151130"/>
                  </a:cubicBezTo>
                  <a:cubicBezTo>
                    <a:pt x="638810" y="168910"/>
                    <a:pt x="627380" y="187960"/>
                    <a:pt x="614680" y="199390"/>
                  </a:cubicBezTo>
                  <a:cubicBezTo>
                    <a:pt x="601980" y="210820"/>
                    <a:pt x="582930" y="220980"/>
                    <a:pt x="565150" y="220980"/>
                  </a:cubicBezTo>
                  <a:cubicBezTo>
                    <a:pt x="542290" y="220980"/>
                    <a:pt x="505460" y="208280"/>
                    <a:pt x="490220" y="189230"/>
                  </a:cubicBezTo>
                  <a:cubicBezTo>
                    <a:pt x="476250" y="171450"/>
                    <a:pt x="468630" y="133350"/>
                    <a:pt x="474980" y="110490"/>
                  </a:cubicBezTo>
                  <a:cubicBezTo>
                    <a:pt x="482600" y="88900"/>
                    <a:pt x="511810" y="62230"/>
                    <a:pt x="532130" y="54610"/>
                  </a:cubicBezTo>
                  <a:cubicBezTo>
                    <a:pt x="548640" y="46990"/>
                    <a:pt x="570230" y="49530"/>
                    <a:pt x="586740" y="55880"/>
                  </a:cubicBezTo>
                  <a:cubicBezTo>
                    <a:pt x="603250" y="60960"/>
                    <a:pt x="619760" y="74930"/>
                    <a:pt x="629920" y="88900"/>
                  </a:cubicBezTo>
                  <a:cubicBezTo>
                    <a:pt x="638810" y="104140"/>
                    <a:pt x="645160" y="124460"/>
                    <a:pt x="642620" y="142240"/>
                  </a:cubicBezTo>
                  <a:cubicBezTo>
                    <a:pt x="638810" y="163830"/>
                    <a:pt x="618490" y="198120"/>
                    <a:pt x="599440" y="210820"/>
                  </a:cubicBezTo>
                  <a:cubicBezTo>
                    <a:pt x="584200" y="220980"/>
                    <a:pt x="571500" y="220980"/>
                    <a:pt x="546100" y="220980"/>
                  </a:cubicBezTo>
                  <a:cubicBezTo>
                    <a:pt x="490220" y="220980"/>
                    <a:pt x="361950" y="181610"/>
                    <a:pt x="274320" y="168910"/>
                  </a:cubicBezTo>
                  <a:cubicBezTo>
                    <a:pt x="194310" y="157480"/>
                    <a:pt x="81280" y="163830"/>
                    <a:pt x="43180" y="146050"/>
                  </a:cubicBezTo>
                  <a:cubicBezTo>
                    <a:pt x="27940" y="139700"/>
                    <a:pt x="21590" y="133350"/>
                    <a:pt x="15240" y="121920"/>
                  </a:cubicBezTo>
                  <a:cubicBezTo>
                    <a:pt x="7620" y="107950"/>
                    <a:pt x="0" y="85090"/>
                    <a:pt x="2540" y="68580"/>
                  </a:cubicBezTo>
                  <a:cubicBezTo>
                    <a:pt x="3810" y="50800"/>
                    <a:pt x="15240" y="30480"/>
                    <a:pt x="27940" y="19050"/>
                  </a:cubicBezTo>
                  <a:cubicBezTo>
                    <a:pt x="40640" y="7620"/>
                    <a:pt x="80010" y="0"/>
                    <a:pt x="80010" y="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2" id="42"/>
          <p:cNvGrpSpPr/>
          <p:nvPr/>
        </p:nvGrpSpPr>
        <p:grpSpPr>
          <a:xfrm rot="0">
            <a:off x="12201525" y="1363980"/>
            <a:ext cx="578168" cy="507682"/>
            <a:chOff x="0" y="0"/>
            <a:chExt cx="770890" cy="67691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38100" y="39370"/>
              <a:ext cx="681990" cy="600710"/>
            </a:xfrm>
            <a:custGeom>
              <a:avLst/>
              <a:gdLst/>
              <a:ahLst/>
              <a:cxnLst/>
              <a:rect r="r" b="b" t="t" l="l"/>
              <a:pathLst>
                <a:path h="600710" w="681990">
                  <a:moveTo>
                    <a:pt x="660400" y="241300"/>
                  </a:moveTo>
                  <a:cubicBezTo>
                    <a:pt x="504190" y="459740"/>
                    <a:pt x="488950" y="532130"/>
                    <a:pt x="449580" y="560070"/>
                  </a:cubicBezTo>
                  <a:cubicBezTo>
                    <a:pt x="417830" y="584200"/>
                    <a:pt x="368300" y="600710"/>
                    <a:pt x="331470" y="585470"/>
                  </a:cubicBezTo>
                  <a:cubicBezTo>
                    <a:pt x="276860" y="563880"/>
                    <a:pt x="234950" y="436880"/>
                    <a:pt x="181610" y="368300"/>
                  </a:cubicBezTo>
                  <a:cubicBezTo>
                    <a:pt x="128270" y="298450"/>
                    <a:pt x="31750" y="231140"/>
                    <a:pt x="12700" y="171450"/>
                  </a:cubicBezTo>
                  <a:cubicBezTo>
                    <a:pt x="0" y="130810"/>
                    <a:pt x="7620" y="82550"/>
                    <a:pt x="25400" y="55880"/>
                  </a:cubicBezTo>
                  <a:cubicBezTo>
                    <a:pt x="40640" y="31750"/>
                    <a:pt x="67310" y="17780"/>
                    <a:pt x="101600" y="11430"/>
                  </a:cubicBezTo>
                  <a:cubicBezTo>
                    <a:pt x="161290" y="0"/>
                    <a:pt x="294640" y="25400"/>
                    <a:pt x="356870" y="46990"/>
                  </a:cubicBezTo>
                  <a:cubicBezTo>
                    <a:pt x="397510" y="60960"/>
                    <a:pt x="426720" y="77470"/>
                    <a:pt x="449580" y="99060"/>
                  </a:cubicBezTo>
                  <a:cubicBezTo>
                    <a:pt x="469900" y="118110"/>
                    <a:pt x="480060" y="142240"/>
                    <a:pt x="491490" y="166370"/>
                  </a:cubicBezTo>
                  <a:cubicBezTo>
                    <a:pt x="502920" y="191770"/>
                    <a:pt x="511810" y="220980"/>
                    <a:pt x="518160" y="248920"/>
                  </a:cubicBezTo>
                  <a:cubicBezTo>
                    <a:pt x="523240" y="278130"/>
                    <a:pt x="528320" y="311150"/>
                    <a:pt x="524510" y="337820"/>
                  </a:cubicBezTo>
                  <a:cubicBezTo>
                    <a:pt x="523240" y="358140"/>
                    <a:pt x="518160" y="377190"/>
                    <a:pt x="508000" y="392430"/>
                  </a:cubicBezTo>
                  <a:cubicBezTo>
                    <a:pt x="496570" y="407670"/>
                    <a:pt x="478790" y="421640"/>
                    <a:pt x="459740" y="425450"/>
                  </a:cubicBezTo>
                  <a:cubicBezTo>
                    <a:pt x="436880" y="430530"/>
                    <a:pt x="396240" y="425450"/>
                    <a:pt x="377190" y="408940"/>
                  </a:cubicBezTo>
                  <a:cubicBezTo>
                    <a:pt x="358140" y="393700"/>
                    <a:pt x="341630" y="355600"/>
                    <a:pt x="344170" y="330200"/>
                  </a:cubicBezTo>
                  <a:cubicBezTo>
                    <a:pt x="346710" y="306070"/>
                    <a:pt x="368300" y="271780"/>
                    <a:pt x="389890" y="259080"/>
                  </a:cubicBezTo>
                  <a:cubicBezTo>
                    <a:pt x="412750" y="247650"/>
                    <a:pt x="453390" y="248920"/>
                    <a:pt x="474980" y="257810"/>
                  </a:cubicBezTo>
                  <a:cubicBezTo>
                    <a:pt x="492760" y="265430"/>
                    <a:pt x="509270" y="280670"/>
                    <a:pt x="515620" y="299720"/>
                  </a:cubicBezTo>
                  <a:cubicBezTo>
                    <a:pt x="524510" y="321310"/>
                    <a:pt x="523240" y="363220"/>
                    <a:pt x="513080" y="384810"/>
                  </a:cubicBezTo>
                  <a:cubicBezTo>
                    <a:pt x="504190" y="401320"/>
                    <a:pt x="486410" y="415290"/>
                    <a:pt x="469900" y="422910"/>
                  </a:cubicBezTo>
                  <a:cubicBezTo>
                    <a:pt x="452120" y="429260"/>
                    <a:pt x="429260" y="431800"/>
                    <a:pt x="411480" y="426720"/>
                  </a:cubicBezTo>
                  <a:cubicBezTo>
                    <a:pt x="393700" y="421640"/>
                    <a:pt x="374650" y="412750"/>
                    <a:pt x="363220" y="394970"/>
                  </a:cubicBezTo>
                  <a:cubicBezTo>
                    <a:pt x="345440" y="369570"/>
                    <a:pt x="353060" y="309880"/>
                    <a:pt x="337820" y="276860"/>
                  </a:cubicBezTo>
                  <a:cubicBezTo>
                    <a:pt x="323850" y="248920"/>
                    <a:pt x="304800" y="219710"/>
                    <a:pt x="281940" y="208280"/>
                  </a:cubicBezTo>
                  <a:cubicBezTo>
                    <a:pt x="260350" y="198120"/>
                    <a:pt x="228600" y="210820"/>
                    <a:pt x="203200" y="207010"/>
                  </a:cubicBezTo>
                  <a:cubicBezTo>
                    <a:pt x="177800" y="203200"/>
                    <a:pt x="135890" y="199390"/>
                    <a:pt x="129540" y="184150"/>
                  </a:cubicBezTo>
                  <a:cubicBezTo>
                    <a:pt x="124460" y="167640"/>
                    <a:pt x="162560" y="105410"/>
                    <a:pt x="186690" y="104140"/>
                  </a:cubicBezTo>
                  <a:cubicBezTo>
                    <a:pt x="226060" y="101600"/>
                    <a:pt x="314960" y="242570"/>
                    <a:pt x="350520" y="293370"/>
                  </a:cubicBezTo>
                  <a:cubicBezTo>
                    <a:pt x="370840" y="323850"/>
                    <a:pt x="382270" y="344170"/>
                    <a:pt x="392430" y="370840"/>
                  </a:cubicBezTo>
                  <a:cubicBezTo>
                    <a:pt x="401320" y="394970"/>
                    <a:pt x="419100" y="431800"/>
                    <a:pt x="408940" y="445770"/>
                  </a:cubicBezTo>
                  <a:cubicBezTo>
                    <a:pt x="398780" y="461010"/>
                    <a:pt x="330200" y="466090"/>
                    <a:pt x="321310" y="453390"/>
                  </a:cubicBezTo>
                  <a:cubicBezTo>
                    <a:pt x="308610" y="433070"/>
                    <a:pt x="377190" y="349250"/>
                    <a:pt x="412750" y="297180"/>
                  </a:cubicBezTo>
                  <a:cubicBezTo>
                    <a:pt x="454660" y="238760"/>
                    <a:pt x="519430" y="147320"/>
                    <a:pt x="560070" y="123190"/>
                  </a:cubicBezTo>
                  <a:cubicBezTo>
                    <a:pt x="580390" y="110490"/>
                    <a:pt x="596900" y="107950"/>
                    <a:pt x="614680" y="110490"/>
                  </a:cubicBezTo>
                  <a:cubicBezTo>
                    <a:pt x="631190" y="113030"/>
                    <a:pt x="651510" y="124460"/>
                    <a:pt x="662940" y="137160"/>
                  </a:cubicBezTo>
                  <a:cubicBezTo>
                    <a:pt x="674370" y="151130"/>
                    <a:pt x="681990" y="172720"/>
                    <a:pt x="680720" y="189230"/>
                  </a:cubicBezTo>
                  <a:cubicBezTo>
                    <a:pt x="680720" y="207010"/>
                    <a:pt x="660400" y="241300"/>
                    <a:pt x="660400" y="24130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44" id="44"/>
          <p:cNvSpPr txBox="true"/>
          <p:nvPr/>
        </p:nvSpPr>
        <p:spPr>
          <a:xfrm rot="0">
            <a:off x="15036575" y="8460086"/>
            <a:ext cx="2323987" cy="243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25"/>
              </a:lnSpc>
              <a:spcBef>
                <a:spcPct val="0"/>
              </a:spcBef>
            </a:pPr>
            <a:r>
              <a:rPr lang="en-US" sz="1604">
                <a:solidFill>
                  <a:srgbClr val="000000"/>
                </a:solidFill>
                <a:latin typeface="Yusei Magic Bold"/>
              </a:rPr>
              <a:t>Output durata terapiei 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3160190" y="144468"/>
            <a:ext cx="1411285" cy="414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  <a:spcBef>
                <a:spcPct val="0"/>
              </a:spcBef>
            </a:pPr>
            <a:r>
              <a:rPr lang="en-US" sz="2666">
                <a:solidFill>
                  <a:srgbClr val="000000"/>
                </a:solidFill>
                <a:latin typeface="Yusei Magic Bold"/>
              </a:rPr>
              <a:t>Regresie</a:t>
            </a:r>
          </a:p>
        </p:txBody>
      </p:sp>
      <p:grpSp>
        <p:nvGrpSpPr>
          <p:cNvPr name="Group 46" id="46"/>
          <p:cNvGrpSpPr/>
          <p:nvPr/>
        </p:nvGrpSpPr>
        <p:grpSpPr>
          <a:xfrm rot="80590">
            <a:off x="5768555" y="2967962"/>
            <a:ext cx="1638122" cy="233417"/>
            <a:chOff x="0" y="0"/>
            <a:chExt cx="2967990" cy="42291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48260" y="33020"/>
              <a:ext cx="2868930" cy="360680"/>
            </a:xfrm>
            <a:custGeom>
              <a:avLst/>
              <a:gdLst/>
              <a:ahLst/>
              <a:cxnLst/>
              <a:rect r="r" b="b" t="t" l="l"/>
              <a:pathLst>
                <a:path h="360680" w="2868930">
                  <a:moveTo>
                    <a:pt x="78740" y="173990"/>
                  </a:moveTo>
                  <a:cubicBezTo>
                    <a:pt x="1079500" y="151130"/>
                    <a:pt x="1245870" y="105410"/>
                    <a:pt x="1385570" y="95250"/>
                  </a:cubicBezTo>
                  <a:cubicBezTo>
                    <a:pt x="1488440" y="87630"/>
                    <a:pt x="1534160" y="97790"/>
                    <a:pt x="1654810" y="93980"/>
                  </a:cubicBezTo>
                  <a:cubicBezTo>
                    <a:pt x="1901190" y="85090"/>
                    <a:pt x="2642870" y="0"/>
                    <a:pt x="2777490" y="17780"/>
                  </a:cubicBezTo>
                  <a:cubicBezTo>
                    <a:pt x="2807970" y="21590"/>
                    <a:pt x="2818130" y="22860"/>
                    <a:pt x="2832100" y="35560"/>
                  </a:cubicBezTo>
                  <a:cubicBezTo>
                    <a:pt x="2849880" y="52070"/>
                    <a:pt x="2867660" y="88900"/>
                    <a:pt x="2867660" y="113030"/>
                  </a:cubicBezTo>
                  <a:cubicBezTo>
                    <a:pt x="2868930" y="132080"/>
                    <a:pt x="2858770" y="152400"/>
                    <a:pt x="2846070" y="166370"/>
                  </a:cubicBezTo>
                  <a:cubicBezTo>
                    <a:pt x="2834640" y="180340"/>
                    <a:pt x="2815590" y="191770"/>
                    <a:pt x="2797810" y="195580"/>
                  </a:cubicBezTo>
                  <a:cubicBezTo>
                    <a:pt x="2780030" y="199390"/>
                    <a:pt x="2757170" y="199390"/>
                    <a:pt x="2740660" y="189230"/>
                  </a:cubicBezTo>
                  <a:cubicBezTo>
                    <a:pt x="2720340" y="177800"/>
                    <a:pt x="2693670" y="147320"/>
                    <a:pt x="2688590" y="121920"/>
                  </a:cubicBezTo>
                  <a:cubicBezTo>
                    <a:pt x="2684780" y="97790"/>
                    <a:pt x="2697480" y="59690"/>
                    <a:pt x="2716530" y="41910"/>
                  </a:cubicBezTo>
                  <a:cubicBezTo>
                    <a:pt x="2734310" y="25400"/>
                    <a:pt x="2773680" y="16510"/>
                    <a:pt x="2797810" y="20320"/>
                  </a:cubicBezTo>
                  <a:cubicBezTo>
                    <a:pt x="2816860" y="22860"/>
                    <a:pt x="2834640" y="35560"/>
                    <a:pt x="2846070" y="49530"/>
                  </a:cubicBezTo>
                  <a:cubicBezTo>
                    <a:pt x="2858770" y="63500"/>
                    <a:pt x="2866390" y="85090"/>
                    <a:pt x="2867660" y="102870"/>
                  </a:cubicBezTo>
                  <a:cubicBezTo>
                    <a:pt x="2868930" y="120650"/>
                    <a:pt x="2862580" y="143510"/>
                    <a:pt x="2852420" y="158750"/>
                  </a:cubicBezTo>
                  <a:cubicBezTo>
                    <a:pt x="2842260" y="173990"/>
                    <a:pt x="2834640" y="182880"/>
                    <a:pt x="2806700" y="193040"/>
                  </a:cubicBezTo>
                  <a:cubicBezTo>
                    <a:pt x="2683510" y="240030"/>
                    <a:pt x="1940560" y="264160"/>
                    <a:pt x="1695450" y="273050"/>
                  </a:cubicBezTo>
                  <a:cubicBezTo>
                    <a:pt x="1573530" y="276860"/>
                    <a:pt x="1527810" y="265430"/>
                    <a:pt x="1421130" y="273050"/>
                  </a:cubicBezTo>
                  <a:cubicBezTo>
                    <a:pt x="1275080" y="281940"/>
                    <a:pt x="1090930" y="327660"/>
                    <a:pt x="895350" y="339090"/>
                  </a:cubicBezTo>
                  <a:cubicBezTo>
                    <a:pt x="650240" y="353060"/>
                    <a:pt x="163830" y="360680"/>
                    <a:pt x="60960" y="327660"/>
                  </a:cubicBezTo>
                  <a:cubicBezTo>
                    <a:pt x="34290" y="318770"/>
                    <a:pt x="25400" y="309880"/>
                    <a:pt x="15240" y="295910"/>
                  </a:cubicBezTo>
                  <a:cubicBezTo>
                    <a:pt x="5080" y="281940"/>
                    <a:pt x="0" y="259080"/>
                    <a:pt x="2540" y="242570"/>
                  </a:cubicBezTo>
                  <a:cubicBezTo>
                    <a:pt x="3810" y="226060"/>
                    <a:pt x="15240" y="205740"/>
                    <a:pt x="27940" y="194310"/>
                  </a:cubicBezTo>
                  <a:cubicBezTo>
                    <a:pt x="40640" y="182880"/>
                    <a:pt x="78740" y="173990"/>
                    <a:pt x="78740" y="17399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8" id="48"/>
          <p:cNvGrpSpPr/>
          <p:nvPr/>
        </p:nvGrpSpPr>
        <p:grpSpPr>
          <a:xfrm rot="0">
            <a:off x="6985635" y="2772726"/>
            <a:ext cx="609600" cy="623888"/>
            <a:chOff x="0" y="0"/>
            <a:chExt cx="812800" cy="83185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46990" y="44450"/>
              <a:ext cx="721360" cy="736600"/>
            </a:xfrm>
            <a:custGeom>
              <a:avLst/>
              <a:gdLst/>
              <a:ahLst/>
              <a:cxnLst/>
              <a:rect r="r" b="b" t="t" l="l"/>
              <a:pathLst>
                <a:path h="736600" w="721360">
                  <a:moveTo>
                    <a:pt x="110490" y="7620"/>
                  </a:moveTo>
                  <a:cubicBezTo>
                    <a:pt x="673100" y="241300"/>
                    <a:pt x="695960" y="260350"/>
                    <a:pt x="708660" y="287020"/>
                  </a:cubicBezTo>
                  <a:cubicBezTo>
                    <a:pt x="720090" y="309880"/>
                    <a:pt x="721360" y="340360"/>
                    <a:pt x="713740" y="363220"/>
                  </a:cubicBezTo>
                  <a:cubicBezTo>
                    <a:pt x="706120" y="388620"/>
                    <a:pt x="688340" y="402590"/>
                    <a:pt x="660400" y="430530"/>
                  </a:cubicBezTo>
                  <a:cubicBezTo>
                    <a:pt x="596900" y="491490"/>
                    <a:pt x="396240" y="641350"/>
                    <a:pt x="314960" y="690880"/>
                  </a:cubicBezTo>
                  <a:cubicBezTo>
                    <a:pt x="275590" y="715010"/>
                    <a:pt x="247650" y="735330"/>
                    <a:pt x="220980" y="735330"/>
                  </a:cubicBezTo>
                  <a:cubicBezTo>
                    <a:pt x="200660" y="735330"/>
                    <a:pt x="181610" y="722630"/>
                    <a:pt x="168910" y="709930"/>
                  </a:cubicBezTo>
                  <a:cubicBezTo>
                    <a:pt x="156210" y="697230"/>
                    <a:pt x="144780" y="676910"/>
                    <a:pt x="143510" y="657860"/>
                  </a:cubicBezTo>
                  <a:cubicBezTo>
                    <a:pt x="143510" y="635000"/>
                    <a:pt x="154940" y="595630"/>
                    <a:pt x="173990" y="579120"/>
                  </a:cubicBezTo>
                  <a:cubicBezTo>
                    <a:pt x="191770" y="562610"/>
                    <a:pt x="231140" y="553720"/>
                    <a:pt x="255270" y="558800"/>
                  </a:cubicBezTo>
                  <a:cubicBezTo>
                    <a:pt x="279400" y="565150"/>
                    <a:pt x="308610" y="594360"/>
                    <a:pt x="317500" y="615950"/>
                  </a:cubicBezTo>
                  <a:cubicBezTo>
                    <a:pt x="326390" y="633730"/>
                    <a:pt x="325120" y="656590"/>
                    <a:pt x="318770" y="673100"/>
                  </a:cubicBezTo>
                  <a:cubicBezTo>
                    <a:pt x="313690" y="690880"/>
                    <a:pt x="302260" y="709930"/>
                    <a:pt x="285750" y="720090"/>
                  </a:cubicBezTo>
                  <a:cubicBezTo>
                    <a:pt x="265430" y="731520"/>
                    <a:pt x="224790" y="736600"/>
                    <a:pt x="201930" y="730250"/>
                  </a:cubicBezTo>
                  <a:cubicBezTo>
                    <a:pt x="182880" y="725170"/>
                    <a:pt x="166370" y="709930"/>
                    <a:pt x="157480" y="694690"/>
                  </a:cubicBezTo>
                  <a:cubicBezTo>
                    <a:pt x="147320" y="679450"/>
                    <a:pt x="140970" y="657860"/>
                    <a:pt x="143510" y="638810"/>
                  </a:cubicBezTo>
                  <a:cubicBezTo>
                    <a:pt x="147320" y="615950"/>
                    <a:pt x="170180" y="580390"/>
                    <a:pt x="189230" y="567690"/>
                  </a:cubicBezTo>
                  <a:cubicBezTo>
                    <a:pt x="205740" y="557530"/>
                    <a:pt x="246380" y="558800"/>
                    <a:pt x="246380" y="557530"/>
                  </a:cubicBezTo>
                  <a:cubicBezTo>
                    <a:pt x="246380" y="556260"/>
                    <a:pt x="196850" y="565150"/>
                    <a:pt x="194310" y="557530"/>
                  </a:cubicBezTo>
                  <a:cubicBezTo>
                    <a:pt x="187960" y="541020"/>
                    <a:pt x="328930" y="438150"/>
                    <a:pt x="392430" y="396240"/>
                  </a:cubicBezTo>
                  <a:cubicBezTo>
                    <a:pt x="445770" y="363220"/>
                    <a:pt x="515620" y="311150"/>
                    <a:pt x="547370" y="322580"/>
                  </a:cubicBezTo>
                  <a:cubicBezTo>
                    <a:pt x="568960" y="328930"/>
                    <a:pt x="588010" y="386080"/>
                    <a:pt x="582930" y="391160"/>
                  </a:cubicBezTo>
                  <a:cubicBezTo>
                    <a:pt x="576580" y="397510"/>
                    <a:pt x="533400" y="356870"/>
                    <a:pt x="492760" y="337820"/>
                  </a:cubicBezTo>
                  <a:cubicBezTo>
                    <a:pt x="420370" y="302260"/>
                    <a:pt x="260350" y="252730"/>
                    <a:pt x="176530" y="214630"/>
                  </a:cubicBezTo>
                  <a:cubicBezTo>
                    <a:pt x="118110" y="189230"/>
                    <a:pt x="62230" y="168910"/>
                    <a:pt x="33020" y="143510"/>
                  </a:cubicBezTo>
                  <a:cubicBezTo>
                    <a:pt x="16510" y="128270"/>
                    <a:pt x="7620" y="113030"/>
                    <a:pt x="3810" y="96520"/>
                  </a:cubicBezTo>
                  <a:cubicBezTo>
                    <a:pt x="0" y="80010"/>
                    <a:pt x="3810" y="57150"/>
                    <a:pt x="11430" y="41910"/>
                  </a:cubicBezTo>
                  <a:cubicBezTo>
                    <a:pt x="20320" y="26670"/>
                    <a:pt x="38100" y="11430"/>
                    <a:pt x="54610" y="6350"/>
                  </a:cubicBezTo>
                  <a:cubicBezTo>
                    <a:pt x="71120" y="0"/>
                    <a:pt x="110490" y="7620"/>
                    <a:pt x="110490" y="762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50" id="50"/>
          <p:cNvSpPr txBox="true"/>
          <p:nvPr/>
        </p:nvSpPr>
        <p:spPr>
          <a:xfrm rot="0">
            <a:off x="5359488" y="1560195"/>
            <a:ext cx="1737778" cy="28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2"/>
              </a:lnSpc>
              <a:spcBef>
                <a:spcPct val="0"/>
              </a:spcBef>
            </a:pPr>
            <a:r>
              <a:rPr lang="en-US" sz="1852">
                <a:solidFill>
                  <a:srgbClr val="000000"/>
                </a:solidFill>
                <a:latin typeface="Yusei Magic Bold"/>
              </a:rPr>
              <a:t>input tulburare</a:t>
            </a:r>
          </a:p>
        </p:txBody>
      </p:sp>
      <p:grpSp>
        <p:nvGrpSpPr>
          <p:cNvPr name="Group 51" id="51"/>
          <p:cNvGrpSpPr/>
          <p:nvPr/>
        </p:nvGrpSpPr>
        <p:grpSpPr>
          <a:xfrm rot="80590">
            <a:off x="5768565" y="4073006"/>
            <a:ext cx="1638122" cy="234311"/>
            <a:chOff x="0" y="0"/>
            <a:chExt cx="2967990" cy="424531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48260" y="33147"/>
              <a:ext cx="2868930" cy="362063"/>
            </a:xfrm>
            <a:custGeom>
              <a:avLst/>
              <a:gdLst/>
              <a:ahLst/>
              <a:cxnLst/>
              <a:rect r="r" b="b" t="t" l="l"/>
              <a:pathLst>
                <a:path h="362063" w="2868930">
                  <a:moveTo>
                    <a:pt x="78740" y="174657"/>
                  </a:moveTo>
                  <a:cubicBezTo>
                    <a:pt x="1079500" y="151709"/>
                    <a:pt x="1245870" y="105814"/>
                    <a:pt x="1385570" y="95615"/>
                  </a:cubicBezTo>
                  <a:cubicBezTo>
                    <a:pt x="1488440" y="87965"/>
                    <a:pt x="1534160" y="98164"/>
                    <a:pt x="1654810" y="94340"/>
                  </a:cubicBezTo>
                  <a:cubicBezTo>
                    <a:pt x="1901190" y="85416"/>
                    <a:pt x="2642870" y="0"/>
                    <a:pt x="2777490" y="17848"/>
                  </a:cubicBezTo>
                  <a:cubicBezTo>
                    <a:pt x="2807970" y="21672"/>
                    <a:pt x="2818130" y="22947"/>
                    <a:pt x="2832100" y="35696"/>
                  </a:cubicBezTo>
                  <a:cubicBezTo>
                    <a:pt x="2849880" y="52269"/>
                    <a:pt x="2867660" y="89240"/>
                    <a:pt x="2867660" y="113463"/>
                  </a:cubicBezTo>
                  <a:cubicBezTo>
                    <a:pt x="2868930" y="132586"/>
                    <a:pt x="2858770" y="152984"/>
                    <a:pt x="2846070" y="167007"/>
                  </a:cubicBezTo>
                  <a:cubicBezTo>
                    <a:pt x="2834640" y="181031"/>
                    <a:pt x="2815590" y="192505"/>
                    <a:pt x="2797810" y="196329"/>
                  </a:cubicBezTo>
                  <a:cubicBezTo>
                    <a:pt x="2780030" y="200154"/>
                    <a:pt x="2757170" y="200154"/>
                    <a:pt x="2740660" y="189955"/>
                  </a:cubicBezTo>
                  <a:cubicBezTo>
                    <a:pt x="2720340" y="178481"/>
                    <a:pt x="2693670" y="147884"/>
                    <a:pt x="2688590" y="122387"/>
                  </a:cubicBezTo>
                  <a:cubicBezTo>
                    <a:pt x="2684780" y="98164"/>
                    <a:pt x="2697480" y="59918"/>
                    <a:pt x="2716530" y="42070"/>
                  </a:cubicBezTo>
                  <a:cubicBezTo>
                    <a:pt x="2734310" y="25497"/>
                    <a:pt x="2773680" y="16573"/>
                    <a:pt x="2797810" y="20397"/>
                  </a:cubicBezTo>
                  <a:cubicBezTo>
                    <a:pt x="2816860" y="22947"/>
                    <a:pt x="2834640" y="35696"/>
                    <a:pt x="2846070" y="49719"/>
                  </a:cubicBezTo>
                  <a:cubicBezTo>
                    <a:pt x="2858770" y="63743"/>
                    <a:pt x="2866390" y="85416"/>
                    <a:pt x="2867660" y="103264"/>
                  </a:cubicBezTo>
                  <a:cubicBezTo>
                    <a:pt x="2868930" y="121112"/>
                    <a:pt x="2862580" y="144060"/>
                    <a:pt x="2852420" y="159358"/>
                  </a:cubicBezTo>
                  <a:cubicBezTo>
                    <a:pt x="2842260" y="174657"/>
                    <a:pt x="2834640" y="183581"/>
                    <a:pt x="2806700" y="193780"/>
                  </a:cubicBezTo>
                  <a:cubicBezTo>
                    <a:pt x="2683510" y="240950"/>
                    <a:pt x="1940560" y="265172"/>
                    <a:pt x="1695450" y="274096"/>
                  </a:cubicBezTo>
                  <a:cubicBezTo>
                    <a:pt x="1573530" y="277921"/>
                    <a:pt x="1527810" y="266447"/>
                    <a:pt x="1421130" y="274096"/>
                  </a:cubicBezTo>
                  <a:cubicBezTo>
                    <a:pt x="1275080" y="283020"/>
                    <a:pt x="1090930" y="328916"/>
                    <a:pt x="895350" y="340389"/>
                  </a:cubicBezTo>
                  <a:cubicBezTo>
                    <a:pt x="650240" y="354413"/>
                    <a:pt x="163830" y="362062"/>
                    <a:pt x="60960" y="328916"/>
                  </a:cubicBezTo>
                  <a:cubicBezTo>
                    <a:pt x="34290" y="319991"/>
                    <a:pt x="25400" y="311067"/>
                    <a:pt x="15240" y="297044"/>
                  </a:cubicBezTo>
                  <a:cubicBezTo>
                    <a:pt x="5080" y="283020"/>
                    <a:pt x="0" y="260073"/>
                    <a:pt x="2540" y="243499"/>
                  </a:cubicBezTo>
                  <a:cubicBezTo>
                    <a:pt x="3810" y="226926"/>
                    <a:pt x="15240" y="206528"/>
                    <a:pt x="27940" y="195054"/>
                  </a:cubicBezTo>
                  <a:cubicBezTo>
                    <a:pt x="40640" y="183581"/>
                    <a:pt x="78740" y="174657"/>
                    <a:pt x="78740" y="174657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3" id="53"/>
          <p:cNvGrpSpPr/>
          <p:nvPr/>
        </p:nvGrpSpPr>
        <p:grpSpPr>
          <a:xfrm rot="0">
            <a:off x="6985635" y="3878218"/>
            <a:ext cx="609600" cy="623888"/>
            <a:chOff x="0" y="0"/>
            <a:chExt cx="812800" cy="831850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46990" y="44450"/>
              <a:ext cx="721360" cy="736600"/>
            </a:xfrm>
            <a:custGeom>
              <a:avLst/>
              <a:gdLst/>
              <a:ahLst/>
              <a:cxnLst/>
              <a:rect r="r" b="b" t="t" l="l"/>
              <a:pathLst>
                <a:path h="736600" w="721360">
                  <a:moveTo>
                    <a:pt x="110490" y="7620"/>
                  </a:moveTo>
                  <a:cubicBezTo>
                    <a:pt x="673100" y="241300"/>
                    <a:pt x="695960" y="260350"/>
                    <a:pt x="708660" y="287020"/>
                  </a:cubicBezTo>
                  <a:cubicBezTo>
                    <a:pt x="720090" y="309880"/>
                    <a:pt x="721360" y="340360"/>
                    <a:pt x="713740" y="363220"/>
                  </a:cubicBezTo>
                  <a:cubicBezTo>
                    <a:pt x="706120" y="388620"/>
                    <a:pt x="688340" y="402590"/>
                    <a:pt x="660400" y="430530"/>
                  </a:cubicBezTo>
                  <a:cubicBezTo>
                    <a:pt x="596900" y="491490"/>
                    <a:pt x="396240" y="641350"/>
                    <a:pt x="314960" y="690880"/>
                  </a:cubicBezTo>
                  <a:cubicBezTo>
                    <a:pt x="275590" y="715010"/>
                    <a:pt x="247650" y="735330"/>
                    <a:pt x="220980" y="735330"/>
                  </a:cubicBezTo>
                  <a:cubicBezTo>
                    <a:pt x="200660" y="735330"/>
                    <a:pt x="181610" y="722630"/>
                    <a:pt x="168910" y="709930"/>
                  </a:cubicBezTo>
                  <a:cubicBezTo>
                    <a:pt x="156210" y="697230"/>
                    <a:pt x="144780" y="676910"/>
                    <a:pt x="143510" y="657860"/>
                  </a:cubicBezTo>
                  <a:cubicBezTo>
                    <a:pt x="143510" y="635000"/>
                    <a:pt x="154940" y="595630"/>
                    <a:pt x="173990" y="579120"/>
                  </a:cubicBezTo>
                  <a:cubicBezTo>
                    <a:pt x="191770" y="562610"/>
                    <a:pt x="231140" y="553720"/>
                    <a:pt x="255270" y="558800"/>
                  </a:cubicBezTo>
                  <a:cubicBezTo>
                    <a:pt x="279400" y="565150"/>
                    <a:pt x="308610" y="594360"/>
                    <a:pt x="317500" y="615950"/>
                  </a:cubicBezTo>
                  <a:cubicBezTo>
                    <a:pt x="326390" y="633730"/>
                    <a:pt x="325120" y="656590"/>
                    <a:pt x="318770" y="673100"/>
                  </a:cubicBezTo>
                  <a:cubicBezTo>
                    <a:pt x="313690" y="690880"/>
                    <a:pt x="302260" y="709930"/>
                    <a:pt x="285750" y="720090"/>
                  </a:cubicBezTo>
                  <a:cubicBezTo>
                    <a:pt x="265430" y="731520"/>
                    <a:pt x="224790" y="736600"/>
                    <a:pt x="201930" y="730250"/>
                  </a:cubicBezTo>
                  <a:cubicBezTo>
                    <a:pt x="182880" y="725170"/>
                    <a:pt x="166370" y="709930"/>
                    <a:pt x="157480" y="694690"/>
                  </a:cubicBezTo>
                  <a:cubicBezTo>
                    <a:pt x="147320" y="679450"/>
                    <a:pt x="140970" y="657860"/>
                    <a:pt x="143510" y="638810"/>
                  </a:cubicBezTo>
                  <a:cubicBezTo>
                    <a:pt x="147320" y="615950"/>
                    <a:pt x="170180" y="580390"/>
                    <a:pt x="189230" y="567690"/>
                  </a:cubicBezTo>
                  <a:cubicBezTo>
                    <a:pt x="205740" y="557530"/>
                    <a:pt x="246380" y="558800"/>
                    <a:pt x="246380" y="557530"/>
                  </a:cubicBezTo>
                  <a:cubicBezTo>
                    <a:pt x="246380" y="556260"/>
                    <a:pt x="196850" y="565150"/>
                    <a:pt x="194310" y="557530"/>
                  </a:cubicBezTo>
                  <a:cubicBezTo>
                    <a:pt x="187960" y="541020"/>
                    <a:pt x="328930" y="438150"/>
                    <a:pt x="392430" y="396240"/>
                  </a:cubicBezTo>
                  <a:cubicBezTo>
                    <a:pt x="445770" y="363220"/>
                    <a:pt x="515620" y="311150"/>
                    <a:pt x="547370" y="322580"/>
                  </a:cubicBezTo>
                  <a:cubicBezTo>
                    <a:pt x="568960" y="328930"/>
                    <a:pt x="588010" y="386080"/>
                    <a:pt x="582930" y="391160"/>
                  </a:cubicBezTo>
                  <a:cubicBezTo>
                    <a:pt x="576580" y="397510"/>
                    <a:pt x="533400" y="356870"/>
                    <a:pt x="492760" y="337820"/>
                  </a:cubicBezTo>
                  <a:cubicBezTo>
                    <a:pt x="420370" y="302260"/>
                    <a:pt x="260350" y="252730"/>
                    <a:pt x="176530" y="214630"/>
                  </a:cubicBezTo>
                  <a:cubicBezTo>
                    <a:pt x="118110" y="189230"/>
                    <a:pt x="62230" y="168910"/>
                    <a:pt x="33020" y="143510"/>
                  </a:cubicBezTo>
                  <a:cubicBezTo>
                    <a:pt x="16510" y="128270"/>
                    <a:pt x="7620" y="113030"/>
                    <a:pt x="3810" y="96520"/>
                  </a:cubicBezTo>
                  <a:cubicBezTo>
                    <a:pt x="0" y="80010"/>
                    <a:pt x="3810" y="57150"/>
                    <a:pt x="11430" y="41910"/>
                  </a:cubicBezTo>
                  <a:cubicBezTo>
                    <a:pt x="20320" y="26670"/>
                    <a:pt x="38100" y="11430"/>
                    <a:pt x="54610" y="6350"/>
                  </a:cubicBezTo>
                  <a:cubicBezTo>
                    <a:pt x="71120" y="0"/>
                    <a:pt x="110490" y="7620"/>
                    <a:pt x="110490" y="762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55" id="55"/>
          <p:cNvSpPr txBox="true"/>
          <p:nvPr/>
        </p:nvSpPr>
        <p:spPr>
          <a:xfrm rot="0">
            <a:off x="5699847" y="2491174"/>
            <a:ext cx="1895388" cy="28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2"/>
              </a:lnSpc>
              <a:spcBef>
                <a:spcPct val="0"/>
              </a:spcBef>
            </a:pPr>
            <a:r>
              <a:rPr lang="en-US" sz="1852">
                <a:solidFill>
                  <a:srgbClr val="000000"/>
                </a:solidFill>
                <a:latin typeface="Yusei Magic Bold"/>
              </a:rPr>
              <a:t>input tip terapie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5908140" y="3596666"/>
            <a:ext cx="1453586" cy="28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2"/>
              </a:lnSpc>
              <a:spcBef>
                <a:spcPct val="0"/>
              </a:spcBef>
            </a:pPr>
            <a:r>
              <a:rPr lang="en-US" sz="1852">
                <a:solidFill>
                  <a:srgbClr val="000000"/>
                </a:solidFill>
                <a:latin typeface="Yusei Magic Bold"/>
              </a:rPr>
              <a:t>input gender</a:t>
            </a:r>
          </a:p>
        </p:txBody>
      </p:sp>
      <p:grpSp>
        <p:nvGrpSpPr>
          <p:cNvPr name="Group 57" id="57"/>
          <p:cNvGrpSpPr/>
          <p:nvPr/>
        </p:nvGrpSpPr>
        <p:grpSpPr>
          <a:xfrm rot="80590">
            <a:off x="5829483" y="4721296"/>
            <a:ext cx="1638122" cy="246828"/>
            <a:chOff x="0" y="0"/>
            <a:chExt cx="2967990" cy="447210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48260" y="34917"/>
              <a:ext cx="2868930" cy="381404"/>
            </a:xfrm>
            <a:custGeom>
              <a:avLst/>
              <a:gdLst/>
              <a:ahLst/>
              <a:cxnLst/>
              <a:rect r="r" b="b" t="t" l="l"/>
              <a:pathLst>
                <a:path h="381404" w="2868930">
                  <a:moveTo>
                    <a:pt x="78740" y="183987"/>
                  </a:moveTo>
                  <a:cubicBezTo>
                    <a:pt x="1079500" y="159814"/>
                    <a:pt x="1245870" y="111467"/>
                    <a:pt x="1385570" y="100723"/>
                  </a:cubicBezTo>
                  <a:cubicBezTo>
                    <a:pt x="1488440" y="92665"/>
                    <a:pt x="1534160" y="103409"/>
                    <a:pt x="1654810" y="99380"/>
                  </a:cubicBezTo>
                  <a:cubicBezTo>
                    <a:pt x="1901190" y="89979"/>
                    <a:pt x="2642870" y="0"/>
                    <a:pt x="2777490" y="18802"/>
                  </a:cubicBezTo>
                  <a:cubicBezTo>
                    <a:pt x="2807970" y="22831"/>
                    <a:pt x="2818130" y="24174"/>
                    <a:pt x="2832100" y="37603"/>
                  </a:cubicBezTo>
                  <a:cubicBezTo>
                    <a:pt x="2849880" y="55062"/>
                    <a:pt x="2867660" y="94008"/>
                    <a:pt x="2867660" y="119525"/>
                  </a:cubicBezTo>
                  <a:cubicBezTo>
                    <a:pt x="2868930" y="139669"/>
                    <a:pt x="2858770" y="161157"/>
                    <a:pt x="2846070" y="175930"/>
                  </a:cubicBezTo>
                  <a:cubicBezTo>
                    <a:pt x="2834640" y="190702"/>
                    <a:pt x="2815590" y="202789"/>
                    <a:pt x="2797810" y="206818"/>
                  </a:cubicBezTo>
                  <a:cubicBezTo>
                    <a:pt x="2780030" y="210847"/>
                    <a:pt x="2757170" y="210847"/>
                    <a:pt x="2740660" y="200103"/>
                  </a:cubicBezTo>
                  <a:cubicBezTo>
                    <a:pt x="2720340" y="188016"/>
                    <a:pt x="2693670" y="155785"/>
                    <a:pt x="2688590" y="128926"/>
                  </a:cubicBezTo>
                  <a:cubicBezTo>
                    <a:pt x="2684780" y="103409"/>
                    <a:pt x="2697480" y="63120"/>
                    <a:pt x="2716530" y="44318"/>
                  </a:cubicBezTo>
                  <a:cubicBezTo>
                    <a:pt x="2734310" y="26860"/>
                    <a:pt x="2773680" y="17459"/>
                    <a:pt x="2797810" y="21488"/>
                  </a:cubicBezTo>
                  <a:cubicBezTo>
                    <a:pt x="2816860" y="24174"/>
                    <a:pt x="2834640" y="37603"/>
                    <a:pt x="2846070" y="52376"/>
                  </a:cubicBezTo>
                  <a:cubicBezTo>
                    <a:pt x="2858770" y="67149"/>
                    <a:pt x="2866390" y="89979"/>
                    <a:pt x="2867660" y="108781"/>
                  </a:cubicBezTo>
                  <a:cubicBezTo>
                    <a:pt x="2868930" y="127583"/>
                    <a:pt x="2862580" y="151756"/>
                    <a:pt x="2852420" y="167872"/>
                  </a:cubicBezTo>
                  <a:cubicBezTo>
                    <a:pt x="2842260" y="183987"/>
                    <a:pt x="2834640" y="193388"/>
                    <a:pt x="2806700" y="204132"/>
                  </a:cubicBezTo>
                  <a:cubicBezTo>
                    <a:pt x="2683510" y="253822"/>
                    <a:pt x="1940560" y="279338"/>
                    <a:pt x="1695450" y="288739"/>
                  </a:cubicBezTo>
                  <a:cubicBezTo>
                    <a:pt x="1573530" y="292768"/>
                    <a:pt x="1527810" y="280681"/>
                    <a:pt x="1421130" y="288739"/>
                  </a:cubicBezTo>
                  <a:cubicBezTo>
                    <a:pt x="1275080" y="298140"/>
                    <a:pt x="1090930" y="346487"/>
                    <a:pt x="895350" y="358574"/>
                  </a:cubicBezTo>
                  <a:cubicBezTo>
                    <a:pt x="650240" y="373347"/>
                    <a:pt x="163830" y="381404"/>
                    <a:pt x="60960" y="346487"/>
                  </a:cubicBezTo>
                  <a:cubicBezTo>
                    <a:pt x="34290" y="337086"/>
                    <a:pt x="25400" y="327685"/>
                    <a:pt x="15240" y="312913"/>
                  </a:cubicBezTo>
                  <a:cubicBezTo>
                    <a:pt x="5080" y="298140"/>
                    <a:pt x="0" y="273967"/>
                    <a:pt x="2540" y="256508"/>
                  </a:cubicBezTo>
                  <a:cubicBezTo>
                    <a:pt x="3810" y="239049"/>
                    <a:pt x="15240" y="217562"/>
                    <a:pt x="27940" y="205475"/>
                  </a:cubicBezTo>
                  <a:cubicBezTo>
                    <a:pt x="40640" y="193388"/>
                    <a:pt x="78740" y="183987"/>
                    <a:pt x="78740" y="183987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9" id="59"/>
          <p:cNvGrpSpPr/>
          <p:nvPr/>
        </p:nvGrpSpPr>
        <p:grpSpPr>
          <a:xfrm rot="0">
            <a:off x="6868091" y="4502106"/>
            <a:ext cx="609600" cy="623888"/>
            <a:chOff x="0" y="0"/>
            <a:chExt cx="812800" cy="831850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46990" y="44450"/>
              <a:ext cx="721360" cy="736600"/>
            </a:xfrm>
            <a:custGeom>
              <a:avLst/>
              <a:gdLst/>
              <a:ahLst/>
              <a:cxnLst/>
              <a:rect r="r" b="b" t="t" l="l"/>
              <a:pathLst>
                <a:path h="736600" w="721360">
                  <a:moveTo>
                    <a:pt x="110490" y="7620"/>
                  </a:moveTo>
                  <a:cubicBezTo>
                    <a:pt x="673100" y="241300"/>
                    <a:pt x="695960" y="260350"/>
                    <a:pt x="708660" y="287020"/>
                  </a:cubicBezTo>
                  <a:cubicBezTo>
                    <a:pt x="720090" y="309880"/>
                    <a:pt x="721360" y="340360"/>
                    <a:pt x="713740" y="363220"/>
                  </a:cubicBezTo>
                  <a:cubicBezTo>
                    <a:pt x="706120" y="388620"/>
                    <a:pt x="688340" y="402590"/>
                    <a:pt x="660400" y="430530"/>
                  </a:cubicBezTo>
                  <a:cubicBezTo>
                    <a:pt x="596900" y="491490"/>
                    <a:pt x="396240" y="641350"/>
                    <a:pt x="314960" y="690880"/>
                  </a:cubicBezTo>
                  <a:cubicBezTo>
                    <a:pt x="275590" y="715010"/>
                    <a:pt x="247650" y="735330"/>
                    <a:pt x="220980" y="735330"/>
                  </a:cubicBezTo>
                  <a:cubicBezTo>
                    <a:pt x="200660" y="735330"/>
                    <a:pt x="181610" y="722630"/>
                    <a:pt x="168910" y="709930"/>
                  </a:cubicBezTo>
                  <a:cubicBezTo>
                    <a:pt x="156210" y="697230"/>
                    <a:pt x="144780" y="676910"/>
                    <a:pt x="143510" y="657860"/>
                  </a:cubicBezTo>
                  <a:cubicBezTo>
                    <a:pt x="143510" y="635000"/>
                    <a:pt x="154940" y="595630"/>
                    <a:pt x="173990" y="579120"/>
                  </a:cubicBezTo>
                  <a:cubicBezTo>
                    <a:pt x="191770" y="562610"/>
                    <a:pt x="231140" y="553720"/>
                    <a:pt x="255270" y="558800"/>
                  </a:cubicBezTo>
                  <a:cubicBezTo>
                    <a:pt x="279400" y="565150"/>
                    <a:pt x="308610" y="594360"/>
                    <a:pt x="317500" y="615950"/>
                  </a:cubicBezTo>
                  <a:cubicBezTo>
                    <a:pt x="326390" y="633730"/>
                    <a:pt x="325120" y="656590"/>
                    <a:pt x="318770" y="673100"/>
                  </a:cubicBezTo>
                  <a:cubicBezTo>
                    <a:pt x="313690" y="690880"/>
                    <a:pt x="302260" y="709930"/>
                    <a:pt x="285750" y="720090"/>
                  </a:cubicBezTo>
                  <a:cubicBezTo>
                    <a:pt x="265430" y="731520"/>
                    <a:pt x="224790" y="736600"/>
                    <a:pt x="201930" y="730250"/>
                  </a:cubicBezTo>
                  <a:cubicBezTo>
                    <a:pt x="182880" y="725170"/>
                    <a:pt x="166370" y="709930"/>
                    <a:pt x="157480" y="694690"/>
                  </a:cubicBezTo>
                  <a:cubicBezTo>
                    <a:pt x="147320" y="679450"/>
                    <a:pt x="140970" y="657860"/>
                    <a:pt x="143510" y="638810"/>
                  </a:cubicBezTo>
                  <a:cubicBezTo>
                    <a:pt x="147320" y="615950"/>
                    <a:pt x="170180" y="580390"/>
                    <a:pt x="189230" y="567690"/>
                  </a:cubicBezTo>
                  <a:cubicBezTo>
                    <a:pt x="205740" y="557530"/>
                    <a:pt x="246380" y="558800"/>
                    <a:pt x="246380" y="557530"/>
                  </a:cubicBezTo>
                  <a:cubicBezTo>
                    <a:pt x="246380" y="556260"/>
                    <a:pt x="196850" y="565150"/>
                    <a:pt x="194310" y="557530"/>
                  </a:cubicBezTo>
                  <a:cubicBezTo>
                    <a:pt x="187960" y="541020"/>
                    <a:pt x="328930" y="438150"/>
                    <a:pt x="392430" y="396240"/>
                  </a:cubicBezTo>
                  <a:cubicBezTo>
                    <a:pt x="445770" y="363220"/>
                    <a:pt x="515620" y="311150"/>
                    <a:pt x="547370" y="322580"/>
                  </a:cubicBezTo>
                  <a:cubicBezTo>
                    <a:pt x="568960" y="328930"/>
                    <a:pt x="588010" y="386080"/>
                    <a:pt x="582930" y="391160"/>
                  </a:cubicBezTo>
                  <a:cubicBezTo>
                    <a:pt x="576580" y="397510"/>
                    <a:pt x="533400" y="356870"/>
                    <a:pt x="492760" y="337820"/>
                  </a:cubicBezTo>
                  <a:cubicBezTo>
                    <a:pt x="420370" y="302260"/>
                    <a:pt x="260350" y="252730"/>
                    <a:pt x="176530" y="214630"/>
                  </a:cubicBezTo>
                  <a:cubicBezTo>
                    <a:pt x="118110" y="189230"/>
                    <a:pt x="62230" y="168910"/>
                    <a:pt x="33020" y="143510"/>
                  </a:cubicBezTo>
                  <a:cubicBezTo>
                    <a:pt x="16510" y="128270"/>
                    <a:pt x="7620" y="113030"/>
                    <a:pt x="3810" y="96520"/>
                  </a:cubicBezTo>
                  <a:cubicBezTo>
                    <a:pt x="0" y="80010"/>
                    <a:pt x="3810" y="57150"/>
                    <a:pt x="11430" y="41910"/>
                  </a:cubicBezTo>
                  <a:cubicBezTo>
                    <a:pt x="20320" y="26670"/>
                    <a:pt x="38100" y="11430"/>
                    <a:pt x="54610" y="6350"/>
                  </a:cubicBezTo>
                  <a:cubicBezTo>
                    <a:pt x="71120" y="0"/>
                    <a:pt x="110490" y="7620"/>
                    <a:pt x="110490" y="762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61" id="61"/>
          <p:cNvSpPr txBox="true"/>
          <p:nvPr/>
        </p:nvSpPr>
        <p:spPr>
          <a:xfrm rot="0">
            <a:off x="6028603" y="5071110"/>
            <a:ext cx="1511700" cy="28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2"/>
              </a:lnSpc>
              <a:spcBef>
                <a:spcPct val="0"/>
              </a:spcBef>
            </a:pPr>
            <a:r>
              <a:rPr lang="en-US" sz="1852">
                <a:solidFill>
                  <a:srgbClr val="000000"/>
                </a:solidFill>
                <a:latin typeface="Yusei Magic Bold"/>
              </a:rPr>
              <a:t>input sedinta</a:t>
            </a:r>
          </a:p>
        </p:txBody>
      </p:sp>
      <p:grpSp>
        <p:nvGrpSpPr>
          <p:cNvPr name="Group 62" id="62"/>
          <p:cNvGrpSpPr/>
          <p:nvPr/>
        </p:nvGrpSpPr>
        <p:grpSpPr>
          <a:xfrm rot="80590">
            <a:off x="6170589" y="5571851"/>
            <a:ext cx="1638122" cy="260974"/>
            <a:chOff x="0" y="0"/>
            <a:chExt cx="2967990" cy="472839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48260" y="36918"/>
              <a:ext cx="2868930" cy="403262"/>
            </a:xfrm>
            <a:custGeom>
              <a:avLst/>
              <a:gdLst/>
              <a:ahLst/>
              <a:cxnLst/>
              <a:rect r="r" b="b" t="t" l="l"/>
              <a:pathLst>
                <a:path h="403262" w="2868930">
                  <a:moveTo>
                    <a:pt x="78740" y="194532"/>
                  </a:moveTo>
                  <a:cubicBezTo>
                    <a:pt x="1079500" y="168973"/>
                    <a:pt x="1245870" y="117855"/>
                    <a:pt x="1385570" y="106496"/>
                  </a:cubicBezTo>
                  <a:cubicBezTo>
                    <a:pt x="1488440" y="97976"/>
                    <a:pt x="1534160" y="109335"/>
                    <a:pt x="1654810" y="105076"/>
                  </a:cubicBezTo>
                  <a:cubicBezTo>
                    <a:pt x="1901190" y="95136"/>
                    <a:pt x="2642870" y="0"/>
                    <a:pt x="2777490" y="19879"/>
                  </a:cubicBezTo>
                  <a:cubicBezTo>
                    <a:pt x="2807970" y="24139"/>
                    <a:pt x="2818130" y="25559"/>
                    <a:pt x="2832100" y="39759"/>
                  </a:cubicBezTo>
                  <a:cubicBezTo>
                    <a:pt x="2849880" y="58218"/>
                    <a:pt x="2867660" y="99396"/>
                    <a:pt x="2867660" y="126375"/>
                  </a:cubicBezTo>
                  <a:cubicBezTo>
                    <a:pt x="2868930" y="147674"/>
                    <a:pt x="2858770" y="170393"/>
                    <a:pt x="2846070" y="186012"/>
                  </a:cubicBezTo>
                  <a:cubicBezTo>
                    <a:pt x="2834640" y="201631"/>
                    <a:pt x="2815590" y="214411"/>
                    <a:pt x="2797810" y="218671"/>
                  </a:cubicBezTo>
                  <a:cubicBezTo>
                    <a:pt x="2780030" y="222930"/>
                    <a:pt x="2757170" y="222930"/>
                    <a:pt x="2740660" y="211571"/>
                  </a:cubicBezTo>
                  <a:cubicBezTo>
                    <a:pt x="2720340" y="198791"/>
                    <a:pt x="2693670" y="164713"/>
                    <a:pt x="2688590" y="136314"/>
                  </a:cubicBezTo>
                  <a:cubicBezTo>
                    <a:pt x="2684780" y="109335"/>
                    <a:pt x="2697480" y="66737"/>
                    <a:pt x="2716530" y="46858"/>
                  </a:cubicBezTo>
                  <a:cubicBezTo>
                    <a:pt x="2734310" y="28399"/>
                    <a:pt x="2773680" y="18460"/>
                    <a:pt x="2797810" y="22719"/>
                  </a:cubicBezTo>
                  <a:cubicBezTo>
                    <a:pt x="2816860" y="25559"/>
                    <a:pt x="2834640" y="39759"/>
                    <a:pt x="2846070" y="55378"/>
                  </a:cubicBezTo>
                  <a:cubicBezTo>
                    <a:pt x="2858770" y="70997"/>
                    <a:pt x="2866390" y="95136"/>
                    <a:pt x="2867660" y="115015"/>
                  </a:cubicBezTo>
                  <a:cubicBezTo>
                    <a:pt x="2868930" y="134894"/>
                    <a:pt x="2862580" y="160453"/>
                    <a:pt x="2852420" y="177492"/>
                  </a:cubicBezTo>
                  <a:cubicBezTo>
                    <a:pt x="2842260" y="194532"/>
                    <a:pt x="2834640" y="204471"/>
                    <a:pt x="2806700" y="215831"/>
                  </a:cubicBezTo>
                  <a:cubicBezTo>
                    <a:pt x="2683510" y="268368"/>
                    <a:pt x="1940560" y="295347"/>
                    <a:pt x="1695450" y="305287"/>
                  </a:cubicBezTo>
                  <a:cubicBezTo>
                    <a:pt x="1573530" y="309547"/>
                    <a:pt x="1527810" y="296767"/>
                    <a:pt x="1421130" y="305287"/>
                  </a:cubicBezTo>
                  <a:cubicBezTo>
                    <a:pt x="1275080" y="315226"/>
                    <a:pt x="1090930" y="366344"/>
                    <a:pt x="895350" y="379123"/>
                  </a:cubicBezTo>
                  <a:cubicBezTo>
                    <a:pt x="650240" y="394743"/>
                    <a:pt x="163830" y="403262"/>
                    <a:pt x="60960" y="366344"/>
                  </a:cubicBezTo>
                  <a:cubicBezTo>
                    <a:pt x="34290" y="356405"/>
                    <a:pt x="25400" y="346465"/>
                    <a:pt x="15240" y="330846"/>
                  </a:cubicBezTo>
                  <a:cubicBezTo>
                    <a:pt x="5080" y="315226"/>
                    <a:pt x="0" y="289667"/>
                    <a:pt x="2540" y="271208"/>
                  </a:cubicBezTo>
                  <a:cubicBezTo>
                    <a:pt x="3810" y="252749"/>
                    <a:pt x="15240" y="230030"/>
                    <a:pt x="27940" y="217251"/>
                  </a:cubicBezTo>
                  <a:cubicBezTo>
                    <a:pt x="40640" y="204471"/>
                    <a:pt x="78740" y="194532"/>
                    <a:pt x="78740" y="194532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4" id="64"/>
          <p:cNvGrpSpPr/>
          <p:nvPr/>
        </p:nvGrpSpPr>
        <p:grpSpPr>
          <a:xfrm rot="0">
            <a:off x="7105579" y="5390394"/>
            <a:ext cx="609600" cy="623888"/>
            <a:chOff x="0" y="0"/>
            <a:chExt cx="812800" cy="83185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46990" y="44450"/>
              <a:ext cx="721360" cy="736600"/>
            </a:xfrm>
            <a:custGeom>
              <a:avLst/>
              <a:gdLst/>
              <a:ahLst/>
              <a:cxnLst/>
              <a:rect r="r" b="b" t="t" l="l"/>
              <a:pathLst>
                <a:path h="736600" w="721360">
                  <a:moveTo>
                    <a:pt x="110490" y="7620"/>
                  </a:moveTo>
                  <a:cubicBezTo>
                    <a:pt x="673100" y="241300"/>
                    <a:pt x="695960" y="260350"/>
                    <a:pt x="708660" y="287020"/>
                  </a:cubicBezTo>
                  <a:cubicBezTo>
                    <a:pt x="720090" y="309880"/>
                    <a:pt x="721360" y="340360"/>
                    <a:pt x="713740" y="363220"/>
                  </a:cubicBezTo>
                  <a:cubicBezTo>
                    <a:pt x="706120" y="388620"/>
                    <a:pt x="688340" y="402590"/>
                    <a:pt x="660400" y="430530"/>
                  </a:cubicBezTo>
                  <a:cubicBezTo>
                    <a:pt x="596900" y="491490"/>
                    <a:pt x="396240" y="641350"/>
                    <a:pt x="314960" y="690880"/>
                  </a:cubicBezTo>
                  <a:cubicBezTo>
                    <a:pt x="275590" y="715010"/>
                    <a:pt x="247650" y="735330"/>
                    <a:pt x="220980" y="735330"/>
                  </a:cubicBezTo>
                  <a:cubicBezTo>
                    <a:pt x="200660" y="735330"/>
                    <a:pt x="181610" y="722630"/>
                    <a:pt x="168910" y="709930"/>
                  </a:cubicBezTo>
                  <a:cubicBezTo>
                    <a:pt x="156210" y="697230"/>
                    <a:pt x="144780" y="676910"/>
                    <a:pt x="143510" y="657860"/>
                  </a:cubicBezTo>
                  <a:cubicBezTo>
                    <a:pt x="143510" y="635000"/>
                    <a:pt x="154940" y="595630"/>
                    <a:pt x="173990" y="579120"/>
                  </a:cubicBezTo>
                  <a:cubicBezTo>
                    <a:pt x="191770" y="562610"/>
                    <a:pt x="231140" y="553720"/>
                    <a:pt x="255270" y="558800"/>
                  </a:cubicBezTo>
                  <a:cubicBezTo>
                    <a:pt x="279400" y="565150"/>
                    <a:pt x="308610" y="594360"/>
                    <a:pt x="317500" y="615950"/>
                  </a:cubicBezTo>
                  <a:cubicBezTo>
                    <a:pt x="326390" y="633730"/>
                    <a:pt x="325120" y="656590"/>
                    <a:pt x="318770" y="673100"/>
                  </a:cubicBezTo>
                  <a:cubicBezTo>
                    <a:pt x="313690" y="690880"/>
                    <a:pt x="302260" y="709930"/>
                    <a:pt x="285750" y="720090"/>
                  </a:cubicBezTo>
                  <a:cubicBezTo>
                    <a:pt x="265430" y="731520"/>
                    <a:pt x="224790" y="736600"/>
                    <a:pt x="201930" y="730250"/>
                  </a:cubicBezTo>
                  <a:cubicBezTo>
                    <a:pt x="182880" y="725170"/>
                    <a:pt x="166370" y="709930"/>
                    <a:pt x="157480" y="694690"/>
                  </a:cubicBezTo>
                  <a:cubicBezTo>
                    <a:pt x="147320" y="679450"/>
                    <a:pt x="140970" y="657860"/>
                    <a:pt x="143510" y="638810"/>
                  </a:cubicBezTo>
                  <a:cubicBezTo>
                    <a:pt x="147320" y="615950"/>
                    <a:pt x="170180" y="580390"/>
                    <a:pt x="189230" y="567690"/>
                  </a:cubicBezTo>
                  <a:cubicBezTo>
                    <a:pt x="205740" y="557530"/>
                    <a:pt x="246380" y="558800"/>
                    <a:pt x="246380" y="557530"/>
                  </a:cubicBezTo>
                  <a:cubicBezTo>
                    <a:pt x="246380" y="556260"/>
                    <a:pt x="196850" y="565150"/>
                    <a:pt x="194310" y="557530"/>
                  </a:cubicBezTo>
                  <a:cubicBezTo>
                    <a:pt x="187960" y="541020"/>
                    <a:pt x="328930" y="438150"/>
                    <a:pt x="392430" y="396240"/>
                  </a:cubicBezTo>
                  <a:cubicBezTo>
                    <a:pt x="445770" y="363220"/>
                    <a:pt x="515620" y="311150"/>
                    <a:pt x="547370" y="322580"/>
                  </a:cubicBezTo>
                  <a:cubicBezTo>
                    <a:pt x="568960" y="328930"/>
                    <a:pt x="588010" y="386080"/>
                    <a:pt x="582930" y="391160"/>
                  </a:cubicBezTo>
                  <a:cubicBezTo>
                    <a:pt x="576580" y="397510"/>
                    <a:pt x="533400" y="356870"/>
                    <a:pt x="492760" y="337820"/>
                  </a:cubicBezTo>
                  <a:cubicBezTo>
                    <a:pt x="420370" y="302260"/>
                    <a:pt x="260350" y="252730"/>
                    <a:pt x="176530" y="214630"/>
                  </a:cubicBezTo>
                  <a:cubicBezTo>
                    <a:pt x="118110" y="189230"/>
                    <a:pt x="62230" y="168910"/>
                    <a:pt x="33020" y="143510"/>
                  </a:cubicBezTo>
                  <a:cubicBezTo>
                    <a:pt x="16510" y="128270"/>
                    <a:pt x="7620" y="113030"/>
                    <a:pt x="3810" y="96520"/>
                  </a:cubicBezTo>
                  <a:cubicBezTo>
                    <a:pt x="0" y="80010"/>
                    <a:pt x="3810" y="57150"/>
                    <a:pt x="11430" y="41910"/>
                  </a:cubicBezTo>
                  <a:cubicBezTo>
                    <a:pt x="20320" y="26670"/>
                    <a:pt x="38100" y="11430"/>
                    <a:pt x="54610" y="6350"/>
                  </a:cubicBezTo>
                  <a:cubicBezTo>
                    <a:pt x="71120" y="0"/>
                    <a:pt x="110490" y="7620"/>
                    <a:pt x="110490" y="762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66" id="66"/>
          <p:cNvSpPr txBox="true"/>
          <p:nvPr/>
        </p:nvSpPr>
        <p:spPr>
          <a:xfrm rot="0">
            <a:off x="6347123" y="6014281"/>
            <a:ext cx="1193180" cy="28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2"/>
              </a:lnSpc>
              <a:spcBef>
                <a:spcPct val="0"/>
              </a:spcBef>
            </a:pPr>
            <a:r>
              <a:rPr lang="en-US" sz="1852">
                <a:solidFill>
                  <a:srgbClr val="000000"/>
                </a:solidFill>
                <a:latin typeface="Yusei Magic Bold"/>
              </a:rPr>
              <a:t>input tarif</a:t>
            </a:r>
          </a:p>
        </p:txBody>
      </p:sp>
      <p:grpSp>
        <p:nvGrpSpPr>
          <p:cNvPr name="Group 67" id="67"/>
          <p:cNvGrpSpPr/>
          <p:nvPr/>
        </p:nvGrpSpPr>
        <p:grpSpPr>
          <a:xfrm rot="80590">
            <a:off x="10960912" y="2639486"/>
            <a:ext cx="1638122" cy="290149"/>
            <a:chOff x="0" y="0"/>
            <a:chExt cx="2967990" cy="525699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48260" y="41046"/>
              <a:ext cx="2868930" cy="448344"/>
            </a:xfrm>
            <a:custGeom>
              <a:avLst/>
              <a:gdLst/>
              <a:ahLst/>
              <a:cxnLst/>
              <a:rect r="r" b="b" t="t" l="l"/>
              <a:pathLst>
                <a:path h="448344" w="2868930">
                  <a:moveTo>
                    <a:pt x="78740" y="216278"/>
                  </a:moveTo>
                  <a:cubicBezTo>
                    <a:pt x="1079500" y="187862"/>
                    <a:pt x="1245870" y="131030"/>
                    <a:pt x="1385570" y="118400"/>
                  </a:cubicBezTo>
                  <a:cubicBezTo>
                    <a:pt x="1488440" y="108928"/>
                    <a:pt x="1534160" y="121558"/>
                    <a:pt x="1654810" y="116822"/>
                  </a:cubicBezTo>
                  <a:cubicBezTo>
                    <a:pt x="1901190" y="105771"/>
                    <a:pt x="2642870" y="0"/>
                    <a:pt x="2777490" y="22101"/>
                  </a:cubicBezTo>
                  <a:cubicBezTo>
                    <a:pt x="2807970" y="26837"/>
                    <a:pt x="2818130" y="28416"/>
                    <a:pt x="2832100" y="44202"/>
                  </a:cubicBezTo>
                  <a:cubicBezTo>
                    <a:pt x="2849880" y="64725"/>
                    <a:pt x="2867660" y="110507"/>
                    <a:pt x="2867660" y="140502"/>
                  </a:cubicBezTo>
                  <a:cubicBezTo>
                    <a:pt x="2868930" y="164182"/>
                    <a:pt x="2858770" y="189441"/>
                    <a:pt x="2846070" y="206806"/>
                  </a:cubicBezTo>
                  <a:cubicBezTo>
                    <a:pt x="2834640" y="224172"/>
                    <a:pt x="2815590" y="238380"/>
                    <a:pt x="2797810" y="243116"/>
                  </a:cubicBezTo>
                  <a:cubicBezTo>
                    <a:pt x="2780030" y="247852"/>
                    <a:pt x="2757170" y="247852"/>
                    <a:pt x="2740660" y="235222"/>
                  </a:cubicBezTo>
                  <a:cubicBezTo>
                    <a:pt x="2720340" y="221014"/>
                    <a:pt x="2693670" y="183126"/>
                    <a:pt x="2688590" y="151552"/>
                  </a:cubicBezTo>
                  <a:cubicBezTo>
                    <a:pt x="2684780" y="121558"/>
                    <a:pt x="2697480" y="74197"/>
                    <a:pt x="2716530" y="52096"/>
                  </a:cubicBezTo>
                  <a:cubicBezTo>
                    <a:pt x="2734310" y="31573"/>
                    <a:pt x="2773680" y="20522"/>
                    <a:pt x="2797810" y="25258"/>
                  </a:cubicBezTo>
                  <a:cubicBezTo>
                    <a:pt x="2816860" y="28416"/>
                    <a:pt x="2834640" y="44202"/>
                    <a:pt x="2846070" y="61568"/>
                  </a:cubicBezTo>
                  <a:cubicBezTo>
                    <a:pt x="2858770" y="78933"/>
                    <a:pt x="2866390" y="105771"/>
                    <a:pt x="2867660" y="127872"/>
                  </a:cubicBezTo>
                  <a:cubicBezTo>
                    <a:pt x="2868930" y="149974"/>
                    <a:pt x="2862580" y="178390"/>
                    <a:pt x="2852420" y="197334"/>
                  </a:cubicBezTo>
                  <a:cubicBezTo>
                    <a:pt x="2842260" y="216278"/>
                    <a:pt x="2834640" y="227329"/>
                    <a:pt x="2806700" y="239958"/>
                  </a:cubicBezTo>
                  <a:cubicBezTo>
                    <a:pt x="2683510" y="298369"/>
                    <a:pt x="1940560" y="328364"/>
                    <a:pt x="1695450" y="339415"/>
                  </a:cubicBezTo>
                  <a:cubicBezTo>
                    <a:pt x="1573530" y="344151"/>
                    <a:pt x="1527810" y="329943"/>
                    <a:pt x="1421130" y="339415"/>
                  </a:cubicBezTo>
                  <a:cubicBezTo>
                    <a:pt x="1275080" y="350466"/>
                    <a:pt x="1090930" y="407298"/>
                    <a:pt x="895350" y="421506"/>
                  </a:cubicBezTo>
                  <a:cubicBezTo>
                    <a:pt x="650240" y="438871"/>
                    <a:pt x="163830" y="448343"/>
                    <a:pt x="60960" y="407298"/>
                  </a:cubicBezTo>
                  <a:cubicBezTo>
                    <a:pt x="34290" y="396247"/>
                    <a:pt x="25400" y="385196"/>
                    <a:pt x="15240" y="367831"/>
                  </a:cubicBezTo>
                  <a:cubicBezTo>
                    <a:pt x="5080" y="350466"/>
                    <a:pt x="0" y="322049"/>
                    <a:pt x="2540" y="301527"/>
                  </a:cubicBezTo>
                  <a:cubicBezTo>
                    <a:pt x="3810" y="281004"/>
                    <a:pt x="15240" y="255745"/>
                    <a:pt x="27940" y="241537"/>
                  </a:cubicBezTo>
                  <a:cubicBezTo>
                    <a:pt x="40640" y="227329"/>
                    <a:pt x="78740" y="216278"/>
                    <a:pt x="78740" y="216278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9" id="69"/>
          <p:cNvGrpSpPr/>
          <p:nvPr/>
        </p:nvGrpSpPr>
        <p:grpSpPr>
          <a:xfrm rot="0">
            <a:off x="12111038" y="2460783"/>
            <a:ext cx="609600" cy="623888"/>
            <a:chOff x="0" y="0"/>
            <a:chExt cx="812800" cy="831850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46990" y="44450"/>
              <a:ext cx="721360" cy="736600"/>
            </a:xfrm>
            <a:custGeom>
              <a:avLst/>
              <a:gdLst/>
              <a:ahLst/>
              <a:cxnLst/>
              <a:rect r="r" b="b" t="t" l="l"/>
              <a:pathLst>
                <a:path h="736600" w="721360">
                  <a:moveTo>
                    <a:pt x="110490" y="7620"/>
                  </a:moveTo>
                  <a:cubicBezTo>
                    <a:pt x="673100" y="241300"/>
                    <a:pt x="695960" y="260350"/>
                    <a:pt x="708660" y="287020"/>
                  </a:cubicBezTo>
                  <a:cubicBezTo>
                    <a:pt x="720090" y="309880"/>
                    <a:pt x="721360" y="340360"/>
                    <a:pt x="713740" y="363220"/>
                  </a:cubicBezTo>
                  <a:cubicBezTo>
                    <a:pt x="706120" y="388620"/>
                    <a:pt x="688340" y="402590"/>
                    <a:pt x="660400" y="430530"/>
                  </a:cubicBezTo>
                  <a:cubicBezTo>
                    <a:pt x="596900" y="491490"/>
                    <a:pt x="396240" y="641350"/>
                    <a:pt x="314960" y="690880"/>
                  </a:cubicBezTo>
                  <a:cubicBezTo>
                    <a:pt x="275590" y="715010"/>
                    <a:pt x="247650" y="735330"/>
                    <a:pt x="220980" y="735330"/>
                  </a:cubicBezTo>
                  <a:cubicBezTo>
                    <a:pt x="200660" y="735330"/>
                    <a:pt x="181610" y="722630"/>
                    <a:pt x="168910" y="709930"/>
                  </a:cubicBezTo>
                  <a:cubicBezTo>
                    <a:pt x="156210" y="697230"/>
                    <a:pt x="144780" y="676910"/>
                    <a:pt x="143510" y="657860"/>
                  </a:cubicBezTo>
                  <a:cubicBezTo>
                    <a:pt x="143510" y="635000"/>
                    <a:pt x="154940" y="595630"/>
                    <a:pt x="173990" y="579120"/>
                  </a:cubicBezTo>
                  <a:cubicBezTo>
                    <a:pt x="191770" y="562610"/>
                    <a:pt x="231140" y="553720"/>
                    <a:pt x="255270" y="558800"/>
                  </a:cubicBezTo>
                  <a:cubicBezTo>
                    <a:pt x="279400" y="565150"/>
                    <a:pt x="308610" y="594360"/>
                    <a:pt x="317500" y="615950"/>
                  </a:cubicBezTo>
                  <a:cubicBezTo>
                    <a:pt x="326390" y="633730"/>
                    <a:pt x="325120" y="656590"/>
                    <a:pt x="318770" y="673100"/>
                  </a:cubicBezTo>
                  <a:cubicBezTo>
                    <a:pt x="313690" y="690880"/>
                    <a:pt x="302260" y="709930"/>
                    <a:pt x="285750" y="720090"/>
                  </a:cubicBezTo>
                  <a:cubicBezTo>
                    <a:pt x="265430" y="731520"/>
                    <a:pt x="224790" y="736600"/>
                    <a:pt x="201930" y="730250"/>
                  </a:cubicBezTo>
                  <a:cubicBezTo>
                    <a:pt x="182880" y="725170"/>
                    <a:pt x="166370" y="709930"/>
                    <a:pt x="157480" y="694690"/>
                  </a:cubicBezTo>
                  <a:cubicBezTo>
                    <a:pt x="147320" y="679450"/>
                    <a:pt x="140970" y="657860"/>
                    <a:pt x="143510" y="638810"/>
                  </a:cubicBezTo>
                  <a:cubicBezTo>
                    <a:pt x="147320" y="615950"/>
                    <a:pt x="170180" y="580390"/>
                    <a:pt x="189230" y="567690"/>
                  </a:cubicBezTo>
                  <a:cubicBezTo>
                    <a:pt x="205740" y="557530"/>
                    <a:pt x="246380" y="558800"/>
                    <a:pt x="246380" y="557530"/>
                  </a:cubicBezTo>
                  <a:cubicBezTo>
                    <a:pt x="246380" y="556260"/>
                    <a:pt x="196850" y="565150"/>
                    <a:pt x="194310" y="557530"/>
                  </a:cubicBezTo>
                  <a:cubicBezTo>
                    <a:pt x="187960" y="541020"/>
                    <a:pt x="328930" y="438150"/>
                    <a:pt x="392430" y="396240"/>
                  </a:cubicBezTo>
                  <a:cubicBezTo>
                    <a:pt x="445770" y="363220"/>
                    <a:pt x="515620" y="311150"/>
                    <a:pt x="547370" y="322580"/>
                  </a:cubicBezTo>
                  <a:cubicBezTo>
                    <a:pt x="568960" y="328930"/>
                    <a:pt x="588010" y="386080"/>
                    <a:pt x="582930" y="391160"/>
                  </a:cubicBezTo>
                  <a:cubicBezTo>
                    <a:pt x="576580" y="397510"/>
                    <a:pt x="533400" y="356870"/>
                    <a:pt x="492760" y="337820"/>
                  </a:cubicBezTo>
                  <a:cubicBezTo>
                    <a:pt x="420370" y="302260"/>
                    <a:pt x="260350" y="252730"/>
                    <a:pt x="176530" y="214630"/>
                  </a:cubicBezTo>
                  <a:cubicBezTo>
                    <a:pt x="118110" y="189230"/>
                    <a:pt x="62230" y="168910"/>
                    <a:pt x="33020" y="143510"/>
                  </a:cubicBezTo>
                  <a:cubicBezTo>
                    <a:pt x="16510" y="128270"/>
                    <a:pt x="7620" y="113030"/>
                    <a:pt x="3810" y="96520"/>
                  </a:cubicBezTo>
                  <a:cubicBezTo>
                    <a:pt x="0" y="80010"/>
                    <a:pt x="3810" y="57150"/>
                    <a:pt x="11430" y="41910"/>
                  </a:cubicBezTo>
                  <a:cubicBezTo>
                    <a:pt x="20320" y="26670"/>
                    <a:pt x="38100" y="11430"/>
                    <a:pt x="54610" y="6350"/>
                  </a:cubicBezTo>
                  <a:cubicBezTo>
                    <a:pt x="71120" y="0"/>
                    <a:pt x="110490" y="7620"/>
                    <a:pt x="110490" y="7620"/>
                  </a:cubicBezTo>
                </a:path>
              </a:pathLst>
            </a:custGeom>
            <a:solidFill>
              <a:srgbClr val="D8BCA7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71" id="71"/>
          <p:cNvSpPr txBox="true"/>
          <p:nvPr/>
        </p:nvSpPr>
        <p:spPr>
          <a:xfrm rot="0">
            <a:off x="10832279" y="3084670"/>
            <a:ext cx="1895388" cy="28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2"/>
              </a:lnSpc>
              <a:spcBef>
                <a:spcPct val="0"/>
              </a:spcBef>
            </a:pPr>
            <a:r>
              <a:rPr lang="en-US" sz="1852">
                <a:solidFill>
                  <a:srgbClr val="000000"/>
                </a:solidFill>
                <a:latin typeface="Yusei Magic Bold"/>
              </a:rPr>
              <a:t>input tip terapie</a:t>
            </a:r>
          </a:p>
        </p:txBody>
      </p:sp>
      <p:sp>
        <p:nvSpPr>
          <p:cNvPr name="TextBox 72" id="72"/>
          <p:cNvSpPr txBox="true"/>
          <p:nvPr/>
        </p:nvSpPr>
        <p:spPr>
          <a:xfrm rot="0">
            <a:off x="10351430" y="1328173"/>
            <a:ext cx="1737778" cy="28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2"/>
              </a:lnSpc>
              <a:spcBef>
                <a:spcPct val="0"/>
              </a:spcBef>
            </a:pPr>
            <a:r>
              <a:rPr lang="en-US" sz="1852">
                <a:solidFill>
                  <a:srgbClr val="000000"/>
                </a:solidFill>
                <a:latin typeface="Yusei Magic Bold"/>
              </a:rPr>
              <a:t>input tulburare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16700" y="8357474"/>
            <a:ext cx="7313418" cy="4203740"/>
          </a:xfrm>
          <a:custGeom>
            <a:avLst/>
            <a:gdLst/>
            <a:ahLst/>
            <a:cxnLst/>
            <a:rect r="r" b="b" t="t" l="l"/>
            <a:pathLst>
              <a:path h="4203740" w="7313418">
                <a:moveTo>
                  <a:pt x="0" y="0"/>
                </a:moveTo>
                <a:lnTo>
                  <a:pt x="7313418" y="0"/>
                </a:lnTo>
                <a:lnTo>
                  <a:pt x="7313418" y="4203740"/>
                </a:lnTo>
                <a:lnTo>
                  <a:pt x="0" y="4203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928050" y="-2313750"/>
            <a:ext cx="7313418" cy="4203740"/>
          </a:xfrm>
          <a:custGeom>
            <a:avLst/>
            <a:gdLst/>
            <a:ahLst/>
            <a:cxnLst/>
            <a:rect r="r" b="b" t="t" l="l"/>
            <a:pathLst>
              <a:path h="4203740" w="7313418">
                <a:moveTo>
                  <a:pt x="0" y="0"/>
                </a:moveTo>
                <a:lnTo>
                  <a:pt x="7313418" y="0"/>
                </a:lnTo>
                <a:lnTo>
                  <a:pt x="7313418" y="4203740"/>
                </a:lnTo>
                <a:lnTo>
                  <a:pt x="0" y="4203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742962" y="2989580"/>
            <a:ext cx="614248" cy="610588"/>
          </a:xfrm>
          <a:custGeom>
            <a:avLst/>
            <a:gdLst/>
            <a:ahLst/>
            <a:cxnLst/>
            <a:rect r="r" b="b" t="t" l="l"/>
            <a:pathLst>
              <a:path h="610588" w="614248">
                <a:moveTo>
                  <a:pt x="0" y="0"/>
                </a:moveTo>
                <a:lnTo>
                  <a:pt x="614248" y="0"/>
                </a:lnTo>
                <a:lnTo>
                  <a:pt x="614248" y="610588"/>
                </a:lnTo>
                <a:lnTo>
                  <a:pt x="0" y="6105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050436" y="8727284"/>
            <a:ext cx="949286" cy="599424"/>
          </a:xfrm>
          <a:custGeom>
            <a:avLst/>
            <a:gdLst/>
            <a:ahLst/>
            <a:cxnLst/>
            <a:rect r="r" b="b" t="t" l="l"/>
            <a:pathLst>
              <a:path h="599424" w="949286">
                <a:moveTo>
                  <a:pt x="0" y="0"/>
                </a:moveTo>
                <a:lnTo>
                  <a:pt x="949286" y="0"/>
                </a:lnTo>
                <a:lnTo>
                  <a:pt x="949286" y="599424"/>
                </a:lnTo>
                <a:lnTo>
                  <a:pt x="0" y="5994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66794" y="7454268"/>
            <a:ext cx="606836" cy="606836"/>
          </a:xfrm>
          <a:custGeom>
            <a:avLst/>
            <a:gdLst/>
            <a:ahLst/>
            <a:cxnLst/>
            <a:rect r="r" b="b" t="t" l="l"/>
            <a:pathLst>
              <a:path h="606836" w="606836">
                <a:moveTo>
                  <a:pt x="0" y="0"/>
                </a:moveTo>
                <a:lnTo>
                  <a:pt x="606836" y="0"/>
                </a:lnTo>
                <a:lnTo>
                  <a:pt x="606836" y="606836"/>
                </a:lnTo>
                <a:lnTo>
                  <a:pt x="0" y="60683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742930" y="7663244"/>
            <a:ext cx="4599402" cy="3370534"/>
          </a:xfrm>
          <a:custGeom>
            <a:avLst/>
            <a:gdLst/>
            <a:ahLst/>
            <a:cxnLst/>
            <a:rect r="r" b="b" t="t" l="l"/>
            <a:pathLst>
              <a:path h="3370534" w="4599402">
                <a:moveTo>
                  <a:pt x="0" y="0"/>
                </a:moveTo>
                <a:lnTo>
                  <a:pt x="4599402" y="0"/>
                </a:lnTo>
                <a:lnTo>
                  <a:pt x="4599402" y="3370534"/>
                </a:lnTo>
                <a:lnTo>
                  <a:pt x="0" y="337053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883222" y="-972400"/>
            <a:ext cx="3998370" cy="4305065"/>
          </a:xfrm>
          <a:custGeom>
            <a:avLst/>
            <a:gdLst/>
            <a:ahLst/>
            <a:cxnLst/>
            <a:rect r="r" b="b" t="t" l="l"/>
            <a:pathLst>
              <a:path h="4305065" w="3998370">
                <a:moveTo>
                  <a:pt x="0" y="0"/>
                </a:moveTo>
                <a:lnTo>
                  <a:pt x="3998370" y="0"/>
                </a:lnTo>
                <a:lnTo>
                  <a:pt x="3998370" y="4305066"/>
                </a:lnTo>
                <a:lnTo>
                  <a:pt x="0" y="430506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641786" y="2818284"/>
            <a:ext cx="949286" cy="599424"/>
          </a:xfrm>
          <a:custGeom>
            <a:avLst/>
            <a:gdLst/>
            <a:ahLst/>
            <a:cxnLst/>
            <a:rect r="r" b="b" t="t" l="l"/>
            <a:pathLst>
              <a:path h="599424" w="949286">
                <a:moveTo>
                  <a:pt x="0" y="0"/>
                </a:moveTo>
                <a:lnTo>
                  <a:pt x="949286" y="0"/>
                </a:lnTo>
                <a:lnTo>
                  <a:pt x="949286" y="599424"/>
                </a:lnTo>
                <a:lnTo>
                  <a:pt x="0" y="5994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34592" y="5690526"/>
            <a:ext cx="305386" cy="309046"/>
          </a:xfrm>
          <a:custGeom>
            <a:avLst/>
            <a:gdLst/>
            <a:ahLst/>
            <a:cxnLst/>
            <a:rect r="r" b="b" t="t" l="l"/>
            <a:pathLst>
              <a:path h="309046" w="305386">
                <a:moveTo>
                  <a:pt x="0" y="0"/>
                </a:moveTo>
                <a:lnTo>
                  <a:pt x="305386" y="0"/>
                </a:lnTo>
                <a:lnTo>
                  <a:pt x="305386" y="309046"/>
                </a:lnTo>
                <a:lnTo>
                  <a:pt x="0" y="309046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2108306" y="9326694"/>
            <a:ext cx="171408" cy="171316"/>
            <a:chOff x="0" y="0"/>
            <a:chExt cx="228544" cy="22842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332C27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4742974" y="8727286"/>
            <a:ext cx="171316" cy="171316"/>
            <a:chOff x="0" y="0"/>
            <a:chExt cx="228421" cy="22842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" y="127"/>
              <a:ext cx="228219" cy="228346"/>
            </a:xfrm>
            <a:custGeom>
              <a:avLst/>
              <a:gdLst/>
              <a:ahLst/>
              <a:cxnLst/>
              <a:rect r="r" b="b" t="t" l="l"/>
              <a:pathLst>
                <a:path h="228346" w="228219">
                  <a:moveTo>
                    <a:pt x="89281" y="0"/>
                  </a:moveTo>
                  <a:lnTo>
                    <a:pt x="59563" y="9906"/>
                  </a:lnTo>
                  <a:lnTo>
                    <a:pt x="34798" y="29718"/>
                  </a:lnTo>
                  <a:lnTo>
                    <a:pt x="14859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826" y="148844"/>
                  </a:lnTo>
                  <a:lnTo>
                    <a:pt x="19812" y="173609"/>
                  </a:lnTo>
                  <a:lnTo>
                    <a:pt x="29718" y="193548"/>
                  </a:lnTo>
                  <a:lnTo>
                    <a:pt x="44577" y="203454"/>
                  </a:lnTo>
                  <a:lnTo>
                    <a:pt x="59436" y="213487"/>
                  </a:lnTo>
                  <a:lnTo>
                    <a:pt x="79375" y="223393"/>
                  </a:lnTo>
                  <a:lnTo>
                    <a:pt x="94234" y="228346"/>
                  </a:lnTo>
                  <a:lnTo>
                    <a:pt x="133858" y="228346"/>
                  </a:lnTo>
                  <a:lnTo>
                    <a:pt x="153797" y="223393"/>
                  </a:lnTo>
                  <a:lnTo>
                    <a:pt x="168656" y="218440"/>
                  </a:lnTo>
                  <a:lnTo>
                    <a:pt x="188468" y="208534"/>
                  </a:lnTo>
                  <a:lnTo>
                    <a:pt x="198501" y="193675"/>
                  </a:lnTo>
                  <a:lnTo>
                    <a:pt x="213360" y="178816"/>
                  </a:lnTo>
                  <a:lnTo>
                    <a:pt x="223266" y="158877"/>
                  </a:lnTo>
                  <a:lnTo>
                    <a:pt x="228219" y="139065"/>
                  </a:lnTo>
                  <a:lnTo>
                    <a:pt x="228219" y="119126"/>
                  </a:lnTo>
                  <a:lnTo>
                    <a:pt x="228219" y="94234"/>
                  </a:lnTo>
                  <a:lnTo>
                    <a:pt x="223266" y="79375"/>
                  </a:lnTo>
                  <a:lnTo>
                    <a:pt x="213360" y="59563"/>
                  </a:lnTo>
                  <a:lnTo>
                    <a:pt x="203454" y="44704"/>
                  </a:lnTo>
                  <a:lnTo>
                    <a:pt x="188468" y="29845"/>
                  </a:lnTo>
                  <a:lnTo>
                    <a:pt x="158750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AB56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7319406" y="3600144"/>
            <a:ext cx="171408" cy="171316"/>
            <a:chOff x="0" y="0"/>
            <a:chExt cx="228544" cy="22842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3628006" y="1088694"/>
            <a:ext cx="171408" cy="171316"/>
            <a:chOff x="0" y="0"/>
            <a:chExt cx="228544" cy="22842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3296674" y="583586"/>
            <a:ext cx="171316" cy="171316"/>
            <a:chOff x="0" y="0"/>
            <a:chExt cx="228421" cy="22842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27" y="127"/>
              <a:ext cx="228219" cy="228346"/>
            </a:xfrm>
            <a:custGeom>
              <a:avLst/>
              <a:gdLst/>
              <a:ahLst/>
              <a:cxnLst/>
              <a:rect r="r" b="b" t="t" l="l"/>
              <a:pathLst>
                <a:path h="228346" w="228219">
                  <a:moveTo>
                    <a:pt x="89281" y="0"/>
                  </a:moveTo>
                  <a:lnTo>
                    <a:pt x="59563" y="9906"/>
                  </a:lnTo>
                  <a:lnTo>
                    <a:pt x="34798" y="29718"/>
                  </a:lnTo>
                  <a:lnTo>
                    <a:pt x="14859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826" y="148844"/>
                  </a:lnTo>
                  <a:lnTo>
                    <a:pt x="19812" y="173609"/>
                  </a:lnTo>
                  <a:lnTo>
                    <a:pt x="29718" y="193548"/>
                  </a:lnTo>
                  <a:lnTo>
                    <a:pt x="44577" y="203454"/>
                  </a:lnTo>
                  <a:lnTo>
                    <a:pt x="59436" y="213487"/>
                  </a:lnTo>
                  <a:lnTo>
                    <a:pt x="79375" y="223393"/>
                  </a:lnTo>
                  <a:lnTo>
                    <a:pt x="94234" y="228346"/>
                  </a:lnTo>
                  <a:lnTo>
                    <a:pt x="133858" y="228346"/>
                  </a:lnTo>
                  <a:lnTo>
                    <a:pt x="153797" y="223393"/>
                  </a:lnTo>
                  <a:lnTo>
                    <a:pt x="168656" y="218440"/>
                  </a:lnTo>
                  <a:lnTo>
                    <a:pt x="188468" y="208534"/>
                  </a:lnTo>
                  <a:lnTo>
                    <a:pt x="198501" y="193675"/>
                  </a:lnTo>
                  <a:lnTo>
                    <a:pt x="213360" y="178816"/>
                  </a:lnTo>
                  <a:lnTo>
                    <a:pt x="223266" y="158877"/>
                  </a:lnTo>
                  <a:lnTo>
                    <a:pt x="228219" y="139065"/>
                  </a:lnTo>
                  <a:lnTo>
                    <a:pt x="228219" y="119126"/>
                  </a:lnTo>
                  <a:lnTo>
                    <a:pt x="228219" y="94234"/>
                  </a:lnTo>
                  <a:lnTo>
                    <a:pt x="223266" y="79375"/>
                  </a:lnTo>
                  <a:lnTo>
                    <a:pt x="213360" y="59563"/>
                  </a:lnTo>
                  <a:lnTo>
                    <a:pt x="203454" y="44704"/>
                  </a:lnTo>
                  <a:lnTo>
                    <a:pt x="188468" y="29845"/>
                  </a:lnTo>
                  <a:lnTo>
                    <a:pt x="158750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332C27"/>
            </a:solidFill>
          </p:spPr>
        </p:sp>
      </p:grpSp>
      <p:sp>
        <p:nvSpPr>
          <p:cNvPr name="Freeform 21" id="21"/>
          <p:cNvSpPr/>
          <p:nvPr/>
        </p:nvSpPr>
        <p:spPr>
          <a:xfrm flipH="false" flipV="false" rot="0">
            <a:off x="10922994" y="1143218"/>
            <a:ext cx="606836" cy="606836"/>
          </a:xfrm>
          <a:custGeom>
            <a:avLst/>
            <a:gdLst/>
            <a:ahLst/>
            <a:cxnLst/>
            <a:rect r="r" b="b" t="t" l="l"/>
            <a:pathLst>
              <a:path h="606836" w="606836">
                <a:moveTo>
                  <a:pt x="0" y="0"/>
                </a:moveTo>
                <a:lnTo>
                  <a:pt x="606836" y="0"/>
                </a:lnTo>
                <a:lnTo>
                  <a:pt x="606836" y="606836"/>
                </a:lnTo>
                <a:lnTo>
                  <a:pt x="0" y="60683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5649494" y="6612818"/>
            <a:ext cx="606836" cy="606836"/>
          </a:xfrm>
          <a:custGeom>
            <a:avLst/>
            <a:gdLst/>
            <a:ahLst/>
            <a:cxnLst/>
            <a:rect r="r" b="b" t="t" l="l"/>
            <a:pathLst>
              <a:path h="606836" w="606836">
                <a:moveTo>
                  <a:pt x="0" y="0"/>
                </a:moveTo>
                <a:lnTo>
                  <a:pt x="606836" y="0"/>
                </a:lnTo>
                <a:lnTo>
                  <a:pt x="606836" y="606836"/>
                </a:lnTo>
                <a:lnTo>
                  <a:pt x="0" y="606836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6106806" y="1360970"/>
            <a:ext cx="171408" cy="171316"/>
            <a:chOff x="0" y="0"/>
            <a:chExt cx="228544" cy="22842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127" y="127"/>
              <a:ext cx="228092" cy="228219"/>
            </a:xfrm>
            <a:custGeom>
              <a:avLst/>
              <a:gdLst/>
              <a:ahLst/>
              <a:cxnLst/>
              <a:rect r="r" b="b" t="t" l="l"/>
              <a:pathLst>
                <a:path h="228219" w="228092">
                  <a:moveTo>
                    <a:pt x="89281" y="0"/>
                  </a:moveTo>
                  <a:lnTo>
                    <a:pt x="59563" y="9906"/>
                  </a:lnTo>
                  <a:lnTo>
                    <a:pt x="29718" y="29718"/>
                  </a:lnTo>
                  <a:lnTo>
                    <a:pt x="9906" y="54483"/>
                  </a:lnTo>
                  <a:lnTo>
                    <a:pt x="0" y="84328"/>
                  </a:lnTo>
                  <a:lnTo>
                    <a:pt x="0" y="114046"/>
                  </a:lnTo>
                  <a:lnTo>
                    <a:pt x="4953" y="148844"/>
                  </a:lnTo>
                  <a:lnTo>
                    <a:pt x="14859" y="173609"/>
                  </a:lnTo>
                  <a:lnTo>
                    <a:pt x="29718" y="188468"/>
                  </a:lnTo>
                  <a:lnTo>
                    <a:pt x="44577" y="203327"/>
                  </a:lnTo>
                  <a:lnTo>
                    <a:pt x="59436" y="213360"/>
                  </a:lnTo>
                  <a:lnTo>
                    <a:pt x="74295" y="223266"/>
                  </a:lnTo>
                  <a:lnTo>
                    <a:pt x="94234" y="228219"/>
                  </a:lnTo>
                  <a:lnTo>
                    <a:pt x="133858" y="228219"/>
                  </a:lnTo>
                  <a:lnTo>
                    <a:pt x="153797" y="223266"/>
                  </a:lnTo>
                  <a:lnTo>
                    <a:pt x="168656" y="218440"/>
                  </a:lnTo>
                  <a:lnTo>
                    <a:pt x="183515" y="208407"/>
                  </a:lnTo>
                  <a:lnTo>
                    <a:pt x="198374" y="193548"/>
                  </a:lnTo>
                  <a:lnTo>
                    <a:pt x="213233" y="178689"/>
                  </a:lnTo>
                  <a:lnTo>
                    <a:pt x="223139" y="158750"/>
                  </a:lnTo>
                  <a:lnTo>
                    <a:pt x="228092" y="138938"/>
                  </a:lnTo>
                  <a:lnTo>
                    <a:pt x="228092" y="119126"/>
                  </a:lnTo>
                  <a:lnTo>
                    <a:pt x="228092" y="94361"/>
                  </a:lnTo>
                  <a:lnTo>
                    <a:pt x="218186" y="79502"/>
                  </a:lnTo>
                  <a:lnTo>
                    <a:pt x="213233" y="59563"/>
                  </a:lnTo>
                  <a:lnTo>
                    <a:pt x="203327" y="44704"/>
                  </a:lnTo>
                  <a:lnTo>
                    <a:pt x="188468" y="29845"/>
                  </a:lnTo>
                  <a:lnTo>
                    <a:pt x="158877" y="9906"/>
                  </a:lnTo>
                  <a:lnTo>
                    <a:pt x="119126" y="0"/>
                  </a:lnTo>
                  <a:close/>
                </a:path>
              </a:pathLst>
            </a:custGeom>
            <a:solidFill>
              <a:srgbClr val="E8B0AF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4051724" y="2432976"/>
            <a:ext cx="10184550" cy="325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42"/>
              </a:lnSpc>
            </a:pPr>
            <a:r>
              <a:rPr lang="en-US" sz="10702">
                <a:solidFill>
                  <a:srgbClr val="E8B0AF"/>
                </a:solidFill>
                <a:latin typeface="Yusei Magic Bold"/>
              </a:rPr>
              <a:t>Multimim pentru atenție!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5507273" y="2462566"/>
            <a:ext cx="7273451" cy="6764971"/>
          </a:xfrm>
          <a:custGeom>
            <a:avLst/>
            <a:gdLst/>
            <a:ahLst/>
            <a:cxnLst/>
            <a:rect r="r" b="b" t="t" l="l"/>
            <a:pathLst>
              <a:path h="6764971" w="7273451">
                <a:moveTo>
                  <a:pt x="0" y="0"/>
                </a:moveTo>
                <a:lnTo>
                  <a:pt x="7273452" y="0"/>
                </a:lnTo>
                <a:lnTo>
                  <a:pt x="7273452" y="6764972"/>
                </a:lnTo>
                <a:lnTo>
                  <a:pt x="0" y="6764972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DAF_BYrSXlQ</dc:identifier>
  <dcterms:modified xsi:type="dcterms:W3CDTF">2011-08-01T06:04:30Z</dcterms:modified>
  <cp:revision>1</cp:revision>
  <dc:title>Copie a designului Youth Mental Health First Aid Workshop _ by Slidesgo.pptx</dc:title>
</cp:coreProperties>
</file>

<file path=docProps/thumbnail.jpeg>
</file>